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Lab 4 – Contextual Decision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Adding context-aware logic to your AI agent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What You’ll Build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smarter decision agent</a:t>
            </a:r>
          </a:p>
          <a:p>
            <a:r>
              <a:t>- Combines model confidence + external context</a:t>
            </a:r>
          </a:p>
          <a:p>
            <a:r>
              <a:t>- Uses sensor inputs (e.g., light, temp)</a:t>
            </a:r>
          </a:p>
          <a:p>
            <a:r>
              <a:t>- Makes rule-based decisions</a:t>
            </a:r>
          </a:p>
          <a:p/>
          <a:p>
            <a:r>
              <a:t>“Your agent now pays attention to the world around it.”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What’s New in Lab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🎚️ Confidence Filter: Only act above a threshold (e.g., 80%)</a:t>
            </a:r>
          </a:p>
          <a:p>
            <a:r>
              <a:t>- 🌡️ Environment Checks: Look at temp, light, or deck state</a:t>
            </a:r>
          </a:p>
          <a:p>
            <a:r>
              <a:t>- 🧮 Rule-Based Logic: Add if/else conditions to FSM</a:t>
            </a:r>
          </a:p>
          <a:p>
            <a:r>
              <a:t>- ❌ Rejection Paths: Allow safe ‘no’ decisions</a:t>
            </a:r>
          </a:p>
          <a:p>
            <a:r>
              <a:t>- ✅ Enhanced FSM: Branch based on multiple inputs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Example – Context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Scenario: The model predicts FOOD at 85% confidence.</a:t>
            </a:r>
          </a:p>
          <a:p/>
          <a:p>
            <a:r>
              <a:t>But...</a:t>
            </a:r>
          </a:p>
          <a:p>
            <a:r>
              <a:t>- 🌡️ If temperature is too high → Reject</a:t>
            </a:r>
          </a:p>
          <a:p>
            <a:r>
              <a:t>- 🔦 If light is too dim → Wait or alert</a:t>
            </a:r>
          </a:p>
          <a:p/>
          <a:p>
            <a:r>
              <a:t>“Even a high-confidence prediction can be unsafe.”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“Good AI doesn’t just classify — it considers context.”</a:t>
            </a:r>
          </a:p>
          <a:p>
            <a:r>
              <a:t>Your decisions now reflect real-world safety rules.</a:t>
            </a:r>
          </a:p>
          <a:p/>
          <a:p>
            <a:r>
              <a:t>✅ You’re building more trustworthy systems</a:t>
            </a:r>
          </a:p>
          <a:p>
            <a:r>
              <a:t>✅ This lab is a bridge to mission logic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💾 Code Starter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Script Name: lab4_contextual_decision_agent.ino</a:t>
            </a:r>
          </a:p>
          <a:p/>
          <a:p>
            <a:r>
              <a:t>Starter Functions:</a:t>
            </a:r>
          </a:p>
          <a:p>
            <a:r>
              <a:t>- readContextSensors()</a:t>
            </a:r>
          </a:p>
          <a:p>
            <a:r>
              <a:t>- isEnvironmentSafe()</a:t>
            </a:r>
          </a:p>
          <a:p>
            <a:r>
              <a:t>- shouldTakeAction()</a:t>
            </a:r>
          </a:p>
          <a:p>
            <a:r>
              <a:t>- runFallback()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