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Success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 b="1"/>
            </a:pPr>
            <a:r>
              <a:t>This Framework Ensures</a:t>
            </a:r>
          </a:p>
          <a:p>
            <a:pPr>
              <a:defRPr sz="2400"/>
            </a:pPr>
            <a:r>
              <a:t>Structured development with clear quality gates</a:t>
            </a:r>
          </a:p>
          <a:p>
            <a:pPr>
              <a:defRPr sz="2400"/>
            </a:pPr>
            <a:r>
              <a:t>Stakeholder alignment before technical commitment</a:t>
            </a:r>
          </a:p>
          <a:p>
            <a:pPr>
              <a:defRPr sz="2400"/>
            </a:pPr>
            <a:r>
              <a:t>Risk mitigation throughout project lifecycle</a:t>
            </a:r>
          </a:p>
          <a:p>
            <a:pPr>
              <a:defRPr sz="2400"/>
            </a:pPr>
            <a:r>
              <a:t>Realistic corporate timeline with built-in validation</a:t>
            </a:r>
          </a:p>
          <a:p>
            <a:pPr>
              <a:defRPr sz="2400" b="1"/>
            </a:pPr>
            <a:r>
              <a:t>Expected Outcomes</a:t>
            </a:r>
          </a:p>
          <a:p>
            <a:pPr>
              <a:defRPr sz="2400"/>
            </a:pPr>
            <a:r>
              <a:t>Higher success rate for AI implementations</a:t>
            </a:r>
          </a:p>
          <a:p>
            <a:pPr>
              <a:defRPr sz="2400"/>
            </a:pPr>
            <a:r>
              <a:t>Reduced rework and scope creep</a:t>
            </a:r>
          </a:p>
          <a:p>
            <a:pPr>
              <a:defRPr sz="2400"/>
            </a:pPr>
            <a:r>
              <a:t>Better stakeholder satisfaction</a:t>
            </a:r>
          </a:p>
          <a:p>
            <a:pPr>
              <a:defRPr sz="2400"/>
            </a:pPr>
            <a:r>
              <a:t>Maintainable, documented systems</a:t>
            </a:r>
          </a:p>
          <a:p>
            <a:pPr>
              <a:defRPr sz="2400" b="1"/>
            </a:pPr>
            <a:r>
              <a:t>Next Steps</a:t>
            </a:r>
          </a:p>
          <a:p>
            <a:pPr>
              <a:defRPr sz="2400"/>
            </a:pPr>
            <a:r>
              <a:t>Apply framework to MVP1 project planning</a:t>
            </a:r>
          </a:p>
          <a:p>
            <a:pPr>
              <a:defRPr sz="2400"/>
            </a:pPr>
            <a:r>
              <a:t>Customize checklist for specific organizational needs</a:t>
            </a:r>
          </a:p>
          <a:p>
            <a:pPr>
              <a:defRPr sz="2400"/>
            </a:pPr>
            <a:r>
              <a:t>Begin Phase 0 stakeholder alignment sessions</a:t>
            </a:r>
          </a:p>
        </p:txBody>
      </p:sp>
      <p:pic>
        <p:nvPicPr>
          <p:cNvPr id="4" name="Picture 3" descr="success_framework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