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Guiding Principles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Specification-First: No code without complete requirements</a:t>
            </a:r>
          </a:p>
          <a:p>
            <a:pPr>
              <a:defRPr sz="2400"/>
            </a:pPr>
            <a:r>
              <a:t>Gate-Based Quality: Fail fast, fail cheap with clear exit criteria</a:t>
            </a:r>
          </a:p>
          <a:p>
            <a:pPr>
              <a:defRPr sz="2400"/>
            </a:pPr>
            <a:r>
              <a:t>User-Driven Success: Success defined by users, not developers</a:t>
            </a:r>
          </a:p>
          <a:p>
            <a:pPr>
              <a:defRPr sz="2400"/>
            </a:pPr>
            <a:r>
              <a:t>Risk-Aware Design: Plan for failure, design for recovery</a:t>
            </a:r>
          </a:p>
          <a:p>
            <a:pPr>
              <a:defRPr sz="2400"/>
            </a:pPr>
            <a:r>
              <a:t>Modular Architecture: Build to change, not to last</a:t>
            </a:r>
          </a:p>
          <a:p>
            <a:pPr>
              <a:defRPr sz="2400"/>
            </a:pPr>
            <a:r>
              <a:t>Documentation as Code: Undocumented systems are unmaintainable</a:t>
            </a:r>
          </a:p>
          <a:p>
            <a:pPr>
              <a:defRPr sz="2400"/>
            </a:pPr>
            <a:r>
              <a:t>Corporate Integration: Technology serves business processes</a:t>
            </a:r>
          </a:p>
        </p:txBody>
      </p:sp>
      <p:pic>
        <p:nvPicPr>
          <p:cNvPr id="4" name="Picture 3" descr="guiding_principles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