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Project Risk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Common AI Project Failure Patterns</a:t>
            </a:r>
          </a:p>
          <a:p>
            <a:pPr>
              <a:defRPr sz="2400"/>
            </a:pPr>
            <a:r>
              <a:t>Specification overlap: Development and requirements happening simultaneously</a:t>
            </a:r>
          </a:p>
          <a:p>
            <a:pPr>
              <a:defRPr sz="2400"/>
            </a:pPr>
            <a:r>
              <a:t>Stakeholder misalignment: Technical work before formal agreement</a:t>
            </a:r>
          </a:p>
          <a:p>
            <a:pPr>
              <a:defRPr sz="2400"/>
            </a:pPr>
            <a:r>
              <a:t>Scope creep: Multiple complex systems defined concurrently</a:t>
            </a:r>
          </a:p>
          <a:p>
            <a:pPr>
              <a:defRPr sz="2400"/>
            </a:pPr>
            <a:r>
              <a:t>Testing dependency: User acceptance criteria deferred until late</a:t>
            </a:r>
          </a:p>
          <a:p>
            <a:pPr>
              <a:defRPr sz="2400" b="1"/>
            </a:pPr>
            <a:r>
              <a:t>Impact</a:t>
            </a:r>
          </a:p>
          <a:p>
            <a:pPr>
              <a:defRPr sz="2400"/>
            </a:pPr>
            <a:r>
              <a:t>Costly rework cycles</a:t>
            </a:r>
          </a:p>
          <a:p>
            <a:pPr>
              <a:defRPr sz="2400"/>
            </a:pPr>
            <a:r>
              <a:t>Missed business requirements</a:t>
            </a:r>
          </a:p>
          <a:p>
            <a:pPr>
              <a:defRPr sz="2400"/>
            </a:pPr>
            <a:r>
              <a:t>Quality compromises under deadline pressure</a:t>
            </a:r>
          </a:p>
        </p:txBody>
      </p:sp>
      <p:pic>
        <p:nvPicPr>
          <p:cNvPr id="4" name="Picture 3" descr="project_risk_analysis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