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Pre-Development Specification Checklist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/>
            </a:pPr>
            <a:r>
              <a:t>Phase 0: Foundation (Weeks 1–3) – COMPLETE BEFORE CODING</a:t>
            </a:r>
          </a:p>
          <a:p>
            <a:pPr>
              <a:defRPr sz="2400" b="1"/>
            </a:pPr>
            <a:r>
              <a:t>Business Requirements</a:t>
            </a:r>
          </a:p>
          <a:p>
            <a:pPr>
              <a:defRPr sz="2400"/>
            </a:pPr>
            <a:r>
              <a:t>Success metrics defined and agreed</a:t>
            </a:r>
          </a:p>
          <a:p>
            <a:pPr>
              <a:defRPr sz="2400"/>
            </a:pPr>
            <a:r>
              <a:t>Failure scenarios documented</a:t>
            </a:r>
          </a:p>
          <a:p>
            <a:pPr>
              <a:defRPr sz="2400"/>
            </a:pPr>
            <a:r>
              <a:t>Volume expectations established</a:t>
            </a:r>
          </a:p>
          <a:p>
            <a:pPr>
              <a:defRPr sz="2400"/>
            </a:pPr>
            <a:r>
              <a:t>Response time SLAs confirmed</a:t>
            </a:r>
          </a:p>
          <a:p>
            <a:pPr>
              <a:defRPr sz="2400"/>
            </a:pPr>
            <a:r>
              <a:t>User personas mapped</a:t>
            </a:r>
          </a:p>
          <a:p>
            <a:pPr>
              <a:defRPr sz="2400" b="1"/>
            </a:pPr>
            <a:r>
              <a:t>Technical Specifications</a:t>
            </a:r>
          </a:p>
          <a:p>
            <a:pPr>
              <a:defRPr sz="2400"/>
            </a:pPr>
            <a:r>
              <a:t>Data schema locked</a:t>
            </a:r>
          </a:p>
          <a:p>
            <a:pPr>
              <a:defRPr sz="2400"/>
            </a:pPr>
            <a:r>
              <a:t>API contracts defined</a:t>
            </a:r>
          </a:p>
          <a:p>
            <a:pPr>
              <a:defRPr sz="2400"/>
            </a:pPr>
            <a:r>
              <a:t>Integration points specified</a:t>
            </a:r>
          </a:p>
          <a:p>
            <a:pPr>
              <a:defRPr sz="2400"/>
            </a:pPr>
            <a:r>
              <a:t>Security requirements confirmed</a:t>
            </a:r>
          </a:p>
          <a:p>
            <a:pPr>
              <a:defRPr sz="2400"/>
            </a:pPr>
            <a:r>
              <a:t>Scalability limits established</a:t>
            </a:r>
          </a:p>
        </p:txBody>
      </p:sp>
      <p:pic>
        <p:nvPicPr>
          <p:cNvPr id="4" name="Picture 3" descr="pre_dev_specification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