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Stakeholder Sign-off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Required Approvals Before Development</a:t>
            </a:r>
          </a:p>
          <a:p>
            <a:pPr>
              <a:defRPr sz="2400"/>
            </a:pPr>
            <a:r>
              <a:t>Sonia's team: Risk document types and preview requirements</a:t>
            </a:r>
          </a:p>
          <a:p>
            <a:pPr>
              <a:defRPr sz="2400"/>
            </a:pPr>
            <a:r>
              <a:t>Support team: Jira routing rules and comment standards</a:t>
            </a:r>
          </a:p>
          <a:p>
            <a:pPr>
              <a:defRPr sz="2400"/>
            </a:pPr>
            <a:r>
              <a:t>IT/Security: Platform access and data governance compliance</a:t>
            </a:r>
          </a:p>
          <a:p>
            <a:pPr>
              <a:defRPr sz="2400"/>
            </a:pPr>
            <a:r>
              <a:t>Budget/Finance: AWS costs, development hours, maintenance</a:t>
            </a:r>
          </a:p>
          <a:p>
            <a:pPr>
              <a:defRPr sz="2400" b="1"/>
            </a:pPr>
            <a:r>
              <a:t>No Exceptions Policy</a:t>
            </a:r>
          </a:p>
          <a:p>
            <a:pPr>
              <a:defRPr sz="2400"/>
            </a:pPr>
            <a:r>
              <a:t>Written requirements document approved by ALL stakeholders</a:t>
            </a:r>
          </a:p>
          <a:p>
            <a:pPr>
              <a:defRPr sz="2400"/>
            </a:pPr>
            <a:r>
              <a:t>Technical architecture review completed</a:t>
            </a:r>
          </a:p>
          <a:p>
            <a:pPr>
              <a:defRPr sz="2400"/>
            </a:pPr>
            <a:r>
              <a:t>Data access permissions granted</a:t>
            </a:r>
          </a:p>
          <a:p>
            <a:pPr>
              <a:defRPr sz="2400"/>
            </a:pPr>
            <a:r>
              <a:t>Success metrics and testing plan agreed</a:t>
            </a:r>
          </a:p>
        </p:txBody>
      </p:sp>
      <p:pic>
        <p:nvPicPr>
          <p:cNvPr id="4" name="Picture 3" descr="stakeholder_signoff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