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Development Approach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/>
            </a:pPr>
            <a:r>
              <a:t>Phased Development with Clear Dependencies</a:t>
            </a:r>
          </a:p>
          <a:p>
            <a:pPr>
              <a:defRPr sz="2400" b="1"/>
            </a:pPr>
            <a:r>
              <a:t>Phase 1: Core Infrastructure</a:t>
            </a:r>
          </a:p>
          <a:p>
            <a:pPr>
              <a:defRPr sz="2400"/>
            </a:pPr>
            <a:r>
              <a:t>Data ingestion and validation</a:t>
            </a:r>
          </a:p>
          <a:p>
            <a:pPr>
              <a:defRPr sz="2400"/>
            </a:pPr>
            <a:r>
              <a:t>Embedding and vector storage</a:t>
            </a:r>
          </a:p>
          <a:p>
            <a:pPr>
              <a:defRPr sz="2400"/>
            </a:pPr>
            <a:r>
              <a:t>Shared utilities and configuration</a:t>
            </a:r>
          </a:p>
          <a:p>
            <a:pPr>
              <a:defRPr sz="2400" b="1"/>
            </a:pPr>
            <a:r>
              <a:t>Phase 2: Agent Frameworks</a:t>
            </a:r>
          </a:p>
          <a:p>
            <a:pPr>
              <a:defRPr sz="2400"/>
            </a:pPr>
            <a:r>
              <a:t>Base agent architecture</a:t>
            </a:r>
          </a:p>
          <a:p>
            <a:pPr>
              <a:defRPr sz="2400"/>
            </a:pPr>
            <a:r>
              <a:t>Domain-specific implementations</a:t>
            </a:r>
          </a:p>
          <a:p>
            <a:pPr>
              <a:defRPr sz="2400"/>
            </a:pPr>
            <a:r>
              <a:t>Output formatting and validation</a:t>
            </a:r>
          </a:p>
          <a:p>
            <a:pPr>
              <a:defRPr sz="2400" b="1"/>
            </a:pPr>
            <a:r>
              <a:t>Phase 3: Integration Layer</a:t>
            </a:r>
          </a:p>
          <a:p>
            <a:pPr>
              <a:defRPr sz="2400"/>
            </a:pPr>
            <a:r>
              <a:t>API endpoints and interfaces</a:t>
            </a:r>
          </a:p>
          <a:p>
            <a:pPr>
              <a:defRPr sz="2400"/>
            </a:pPr>
            <a:r>
              <a:t>User interfaces and dashboards</a:t>
            </a:r>
          </a:p>
          <a:p>
            <a:pPr>
              <a:defRPr sz="2400"/>
            </a:pPr>
            <a:r>
              <a:t>External system integrations</a:t>
            </a:r>
          </a:p>
        </p:txBody>
      </p:sp>
      <p:pic>
        <p:nvPicPr>
          <p:cNvPr id="4" name="Picture 3" descr="development_approach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