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/>
            </a:pPr>
            <a:r>
              <a:t>Critical Questions Checklist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0" y="1371600"/>
            <a:ext cx="5029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/>
            </a:pPr>
            <a:r>
              <a:t>Business Context</a:t>
            </a:r>
          </a:p>
          <a:p>
            <a:pPr>
              <a:defRPr sz="2400"/>
            </a:pPr>
            <a:r>
              <a:t>What's the current manual process timeline?</a:t>
            </a:r>
          </a:p>
          <a:p>
            <a:pPr>
              <a:defRPr sz="2400"/>
            </a:pPr>
            <a:r>
              <a:t>What's the cost of being wrong?</a:t>
            </a:r>
          </a:p>
          <a:p>
            <a:pPr>
              <a:defRPr sz="2400"/>
            </a:pPr>
            <a:r>
              <a:t>Who are the actual end users?</a:t>
            </a:r>
          </a:p>
          <a:p>
            <a:pPr>
              <a:defRPr sz="2400"/>
            </a:pPr>
            <a:r>
              <a:t>What's the fallback plan if agents fail?</a:t>
            </a:r>
          </a:p>
          <a:p>
            <a:pPr>
              <a:defRPr sz="2400" b="1"/>
            </a:pPr>
            <a:r>
              <a:t>Technical Constraints</a:t>
            </a:r>
          </a:p>
          <a:p>
            <a:pPr>
              <a:defRPr sz="2400"/>
            </a:pPr>
            <a:r>
              <a:t>What's the data quality like?</a:t>
            </a:r>
          </a:p>
          <a:p>
            <a:pPr>
              <a:defRPr sz="2400"/>
            </a:pPr>
            <a:r>
              <a:t>Real-time or batch processing requirements?</a:t>
            </a:r>
          </a:p>
          <a:p>
            <a:pPr>
              <a:defRPr sz="2400"/>
            </a:pPr>
            <a:r>
              <a:t>How much historical data exists?</a:t>
            </a:r>
          </a:p>
          <a:p>
            <a:pPr>
              <a:defRPr sz="2400"/>
            </a:pPr>
            <a:r>
              <a:t>Who maintains the system long-term?</a:t>
            </a:r>
          </a:p>
          <a:p>
            <a:pPr>
              <a:defRPr sz="2400" b="1"/>
            </a:pPr>
            <a:r>
              <a:t>Risk Assessment</a:t>
            </a:r>
          </a:p>
          <a:p>
            <a:pPr>
              <a:defRPr sz="2400"/>
            </a:pPr>
            <a:r>
              <a:t>What could go wrong?</a:t>
            </a:r>
          </a:p>
          <a:p>
            <a:pPr>
              <a:defRPr sz="2400"/>
            </a:pPr>
            <a:r>
              <a:t>How do we detect problems?</a:t>
            </a:r>
          </a:p>
          <a:p>
            <a:pPr>
              <a:defRPr sz="2400"/>
            </a:pPr>
            <a:r>
              <a:t>What's the rollback strategy?</a:t>
            </a:r>
          </a:p>
          <a:p>
            <a:pPr>
              <a:defRPr sz="2400"/>
            </a:pPr>
            <a:r>
              <a:t>Who's accountable for mistakes?</a:t>
            </a:r>
          </a:p>
        </p:txBody>
      </p:sp>
      <p:pic>
        <p:nvPicPr>
          <p:cNvPr id="4" name="Picture 3" descr="critical_questions_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3200400" cy="3200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