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Gate-Based Quality Assurance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0" y="1371600"/>
            <a:ext cx="5029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0070C0"/>
                </a:solidFill>
              </a:defRPr>
            </a:pPr>
            <a:r>
              <a:t>Gate 1: Specification Sign-off (Week 3)</a:t>
            </a:r>
          </a:p>
          <a:p>
            <a:pPr>
              <a:defRPr sz="2400"/>
            </a:pPr>
            <a:r>
              <a:t>Requirements approved by all stakeholders</a:t>
            </a:r>
          </a:p>
          <a:p>
            <a:pPr>
              <a:defRPr sz="2400"/>
            </a:pPr>
            <a:r>
              <a:t>Technical architecture reviewed</a:t>
            </a:r>
          </a:p>
          <a:p>
            <a:pPr>
              <a:defRPr sz="2400"/>
            </a:pPr>
            <a:r>
              <a:t>Data access permissions granted</a:t>
            </a:r>
          </a:p>
          <a:p>
            <a:pPr>
              <a:defRPr sz="2400" b="1">
                <a:solidFill>
                  <a:srgbClr val="00B050"/>
                </a:solidFill>
              </a:defRPr>
            </a:pPr>
            <a:r>
              <a:t>Gate 2: Infrastructure Validation (Week 5)</a:t>
            </a:r>
          </a:p>
          <a:p>
            <a:pPr>
              <a:defRPr sz="2400"/>
            </a:pPr>
            <a:r>
              <a:t>Data pipeline processing sample data</a:t>
            </a:r>
          </a:p>
          <a:p>
            <a:pPr>
              <a:defRPr sz="2400"/>
            </a:pPr>
            <a:r>
              <a:t>Embedding service producing consistent vectors</a:t>
            </a:r>
          </a:p>
          <a:p>
            <a:pPr>
              <a:defRPr sz="2400"/>
            </a:pPr>
            <a:r>
              <a:t>Retrieval system returning relevant results</a:t>
            </a:r>
          </a:p>
          <a:p>
            <a:pPr>
              <a:defRPr sz="2400" b="1">
                <a:solidFill>
                  <a:srgbClr val="FFC000"/>
                </a:solidFill>
              </a:defRPr>
            </a:pPr>
            <a:r>
              <a:t>Gate 3: Agent Validation (Week 7)</a:t>
            </a:r>
          </a:p>
          <a:p>
            <a:pPr>
              <a:defRPr sz="2400"/>
            </a:pPr>
            <a:r>
              <a:t>Agents producing spec-compliant outputs</a:t>
            </a:r>
          </a:p>
          <a:p>
            <a:pPr>
              <a:defRPr sz="2400"/>
            </a:pPr>
            <a:r>
              <a:t>Evaluation runs meeting accuracy thresholds</a:t>
            </a:r>
          </a:p>
          <a:p>
            <a:pPr>
              <a:defRPr sz="2400"/>
            </a:pPr>
            <a:r>
              <a:t>Stakeholder review of sample outputs completed</a:t>
            </a:r>
          </a:p>
          <a:p>
            <a:pPr>
              <a:defRPr sz="2400" b="1">
                <a:solidFill>
                  <a:srgbClr val="C00000"/>
                </a:solidFill>
              </a:defRPr>
            </a:pPr>
            <a:r>
              <a:t>Gate 4: Integration Testing (Week 9)</a:t>
            </a:r>
          </a:p>
          <a:p>
            <a:pPr>
              <a:defRPr sz="2400"/>
            </a:pPr>
            <a:r>
              <a:t>End-to-end testing completed</a:t>
            </a:r>
          </a:p>
          <a:p>
            <a:pPr>
              <a:defRPr sz="2400"/>
            </a:pPr>
            <a:r>
              <a:t>Security review passed</a:t>
            </a:r>
          </a:p>
          <a:p>
            <a:pPr>
              <a:defRPr sz="2400"/>
            </a:pPr>
            <a:r>
              <a:t>Load testing within limits</a:t>
            </a:r>
          </a:p>
        </p:txBody>
      </p:sp>
      <p:pic>
        <p:nvPicPr>
          <p:cNvPr id="4" name="Picture 3" descr="gate_quality_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