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Project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 b="1"/>
            </a:pPr>
            <a:r>
              <a:t>12-Week Gate-Based Schedule</a:t>
            </a:r>
          </a:p>
          <a:p>
            <a:pPr>
              <a:defRPr sz="2400"/>
            </a:pPr>
            <a:r>
              <a:t>Weeks 1–3 – Specification (Gate 1): Requirements, architecture, sign-offs</a:t>
            </a:r>
          </a:p>
          <a:p>
            <a:pPr>
              <a:defRPr sz="2400"/>
            </a:pPr>
            <a:r>
              <a:t>Weeks 4–5 – Infrastructure (Gate 2): Data pipelines, embedding, retrieval</a:t>
            </a:r>
          </a:p>
          <a:p>
            <a:pPr>
              <a:defRPr sz="2400"/>
            </a:pPr>
            <a:r>
              <a:t>Weeks 6–7 – Agent Development (Gate 3): Working agents, evaluation results</a:t>
            </a:r>
          </a:p>
          <a:p>
            <a:pPr>
              <a:defRPr sz="2400"/>
            </a:pPr>
            <a:r>
              <a:t>Weeks 8–9 – Integration &amp; Testing (Gate 4): UI, APIs, full system testing</a:t>
            </a:r>
          </a:p>
          <a:p>
            <a:pPr>
              <a:defRPr sz="2400"/>
            </a:pPr>
            <a:r>
              <a:t>Weeks 10–12 – Deployment (Launch): Production-ready system</a:t>
            </a:r>
          </a:p>
        </p:txBody>
      </p:sp>
      <p:pic>
        <p:nvPicPr>
          <p:cNvPr id="4" name="Picture 3" descr="project_timeline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