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Continuous Validation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/>
            </a:pPr>
            <a:r>
              <a:t>Daily Standups Focus</a:t>
            </a:r>
          </a:p>
          <a:p>
            <a:pPr>
              <a:defRPr sz="2400"/>
            </a:pPr>
            <a:r>
              <a:t>Blockers: What's preventing gate completion?</a:t>
            </a:r>
          </a:p>
          <a:p>
            <a:pPr>
              <a:defRPr sz="2400"/>
            </a:pPr>
            <a:r>
              <a:t>Dependencies: What do we need from other teams?</a:t>
            </a:r>
          </a:p>
          <a:p>
            <a:pPr>
              <a:defRPr sz="2400"/>
            </a:pPr>
            <a:r>
              <a:t>Risks: What could derail the timeline?</a:t>
            </a:r>
          </a:p>
          <a:p>
            <a:pPr>
              <a:defRPr sz="2400" b="1"/>
            </a:pPr>
            <a:r>
              <a:t>Weekly Gate Reviews</a:t>
            </a:r>
          </a:p>
          <a:p>
            <a:pPr>
              <a:defRPr sz="2400"/>
            </a:pPr>
            <a:r>
              <a:t>Stakeholder demo: Progress against specifications</a:t>
            </a:r>
          </a:p>
          <a:p>
            <a:pPr>
              <a:defRPr sz="2400"/>
            </a:pPr>
            <a:r>
              <a:t>Technical review: Code quality, architecture compliance</a:t>
            </a:r>
          </a:p>
          <a:p>
            <a:pPr>
              <a:defRPr sz="2400"/>
            </a:pPr>
            <a:r>
              <a:t>Risk assessment: Update mitigation strategies</a:t>
            </a:r>
          </a:p>
          <a:p>
            <a:pPr>
              <a:defRPr sz="2400" b="1"/>
            </a:pPr>
            <a:r>
              <a:t>Quality Practices</a:t>
            </a:r>
          </a:p>
          <a:p>
            <a:pPr>
              <a:defRPr sz="2400"/>
            </a:pPr>
            <a:r>
              <a:t>Prototype early for stakeholder feedback</a:t>
            </a:r>
          </a:p>
          <a:p>
            <a:pPr>
              <a:defRPr sz="2400"/>
            </a:pPr>
            <a:r>
              <a:t>Test continuously, don't wait for integration</a:t>
            </a:r>
          </a:p>
          <a:p>
            <a:pPr>
              <a:defRPr sz="2400"/>
            </a:pPr>
            <a:r>
              <a:t>Document all decisions and rationale</a:t>
            </a:r>
          </a:p>
        </p:txBody>
      </p:sp>
      <p:pic>
        <p:nvPicPr>
          <p:cNvPr id="4" name="Picture 3" descr="continuous_validation_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