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60CAB-FD16-4643-9771-1C119DA95CBE}" type="datetimeFigureOut">
              <a:rPr lang="fr-FR" smtClean="0"/>
              <a:pPr/>
              <a:t>20/04/2017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F6F6D-6532-47F4-945F-9B03F341CF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F6F6D-6532-47F4-945F-9B03F341CF7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3848" y="3326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Requêtes </a:t>
            </a:r>
            <a:r>
              <a:rPr lang="fr-FR" dirty="0" smtClean="0"/>
              <a:t>AJAX </a:t>
            </a:r>
            <a:r>
              <a:rPr lang="fr-FR" dirty="0" err="1" smtClean="0"/>
              <a:t>View</a:t>
            </a:r>
            <a:r>
              <a:rPr lang="fr-FR" dirty="0" smtClean="0"/>
              <a:t>/Controller</a:t>
            </a:r>
            <a:endParaRPr lang="fr-FR" dirty="0"/>
          </a:p>
        </p:txBody>
      </p:sp>
      <p:pic>
        <p:nvPicPr>
          <p:cNvPr id="6" name="Image 5" descr="schema.bmp"/>
          <p:cNvPicPr>
            <a:picLocks noChangeAspect="1"/>
          </p:cNvPicPr>
          <p:nvPr/>
        </p:nvPicPr>
        <p:blipFill>
          <a:blip r:embed="rId2" cstate="print"/>
          <a:srcRect t="5714"/>
          <a:stretch>
            <a:fillRect/>
          </a:stretch>
        </p:blipFill>
        <p:spPr>
          <a:xfrm>
            <a:off x="467544" y="1268760"/>
            <a:ext cx="8115152" cy="47525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779912" y="3326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Requêtes </a:t>
            </a:r>
            <a:r>
              <a:rPr lang="fr-FR" dirty="0" smtClean="0"/>
              <a:t>AJAX côté </a:t>
            </a:r>
            <a:r>
              <a:rPr lang="fr-FR" dirty="0" err="1" smtClean="0"/>
              <a:t>View</a:t>
            </a:r>
            <a:endParaRPr lang="fr-FR" dirty="0"/>
          </a:p>
        </p:txBody>
      </p:sp>
      <p:pic>
        <p:nvPicPr>
          <p:cNvPr id="5" name="Image 4" descr="Capture d'__cran de 2017-04-20 13_52_23.png"/>
          <p:cNvPicPr>
            <a:picLocks noChangeAspect="1"/>
          </p:cNvPicPr>
          <p:nvPr/>
        </p:nvPicPr>
        <p:blipFill>
          <a:blip r:embed="rId2" cstate="print"/>
          <a:srcRect t="18500" r="80240"/>
          <a:stretch>
            <a:fillRect/>
          </a:stretch>
        </p:blipFill>
        <p:spPr>
          <a:xfrm>
            <a:off x="611560" y="808638"/>
            <a:ext cx="1833414" cy="6049362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2627784" y="134076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627784" y="371703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627784" y="494116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627784" y="616530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139952" y="1124744"/>
            <a:ext cx="444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Requêtes Ajax au chargement de l’application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Pays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Types de danger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Types d’anomalie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139952" y="3501008"/>
            <a:ext cx="39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Envoi des zones de danger </a:t>
            </a:r>
            <a:r>
              <a:rPr lang="fr-FR" dirty="0" smtClean="0"/>
              <a:t>au Controller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211960" y="4725144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Envoi des zones d’anomalie </a:t>
            </a:r>
            <a:r>
              <a:rPr lang="fr-FR" dirty="0" smtClean="0"/>
              <a:t>au </a:t>
            </a:r>
            <a:r>
              <a:rPr lang="fr-FR" dirty="0" smtClean="0"/>
              <a:t>Controller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211960" y="5949280"/>
            <a:ext cx="438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Envoi des mises à jour </a:t>
            </a:r>
            <a:r>
              <a:rPr lang="fr-FR" dirty="0" smtClean="0"/>
              <a:t>au Controller (</a:t>
            </a:r>
            <a:r>
              <a:rPr lang="fr-FR" i="1" dirty="0" smtClean="0"/>
              <a:t>Editeur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'__cran de 2017-04-20 13_52_39.png"/>
          <p:cNvPicPr>
            <a:picLocks noChangeAspect="1"/>
          </p:cNvPicPr>
          <p:nvPr/>
        </p:nvPicPr>
        <p:blipFill>
          <a:blip r:embed="rId3" cstate="print"/>
          <a:srcRect t="18500" r="80644" b="36350"/>
          <a:stretch>
            <a:fillRect/>
          </a:stretch>
        </p:blipFill>
        <p:spPr>
          <a:xfrm>
            <a:off x="251520" y="1080120"/>
            <a:ext cx="3096344" cy="57778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88375" y="2708920"/>
            <a:ext cx="415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Cases à cocher pour autoriser les requêtes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3491880" y="2636912"/>
            <a:ext cx="1440160" cy="576064"/>
            <a:chOff x="3491880" y="2636912"/>
            <a:chExt cx="1440160" cy="576064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3491880" y="2924944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491880" y="2636912"/>
              <a:ext cx="360040" cy="2880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3491880" y="2924944"/>
              <a:ext cx="360040" cy="2880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/>
          <p:nvPr/>
        </p:nvCxnSpPr>
        <p:spPr>
          <a:xfrm flipV="1">
            <a:off x="2699792" y="1700808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995936" y="1484784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Disponible seulement pour l’Editeur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699792" y="3068960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635896" y="3501008"/>
            <a:ext cx="526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Seulement les zones vérifiées pour un utilisateur basic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211960" y="4869160"/>
            <a:ext cx="398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Rafraichissement à chaque déplacement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644008" y="4293096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Bounding</a:t>
            </a:r>
            <a:r>
              <a:rPr lang="fr-FR" dirty="0" smtClean="0"/>
              <a:t> Box à chaque requête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635896" y="5517232"/>
            <a:ext cx="514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Affichage à partir d’un certain zoom pour l’utilisateur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283968" y="6165304"/>
            <a:ext cx="38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MarkerCluster</a:t>
            </a:r>
            <a:r>
              <a:rPr lang="fr-FR" dirty="0" smtClean="0"/>
              <a:t> pour les Points d’Intérêt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779912" y="3326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Requêtes </a:t>
            </a:r>
            <a:r>
              <a:rPr lang="fr-FR" dirty="0" smtClean="0"/>
              <a:t>AJAX côté </a:t>
            </a:r>
            <a:r>
              <a:rPr lang="fr-FR" dirty="0" err="1" smtClean="0"/>
              <a:t>View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91</Words>
  <Application>Microsoft Office PowerPoint</Application>
  <PresentationFormat>Affichage à l'écran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Rudolf MILLET</dc:creator>
  <cp:lastModifiedBy>Rudolf MILLET</cp:lastModifiedBy>
  <cp:revision>6</cp:revision>
  <dcterms:created xsi:type="dcterms:W3CDTF">2017-04-20T11:48:04Z</dcterms:created>
  <dcterms:modified xsi:type="dcterms:W3CDTF">2017-04-20T12:36:57Z</dcterms:modified>
</cp:coreProperties>
</file>