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5"/>
  </p:notesMasterIdLst>
  <p:sldIdLst>
    <p:sldId id="256" r:id="rId2"/>
    <p:sldId id="257" r:id="rId3"/>
    <p:sldId id="269" r:id="rId4"/>
    <p:sldId id="272" r:id="rId5"/>
    <p:sldId id="260" r:id="rId6"/>
    <p:sldId id="271" r:id="rId7"/>
    <p:sldId id="265" r:id="rId8"/>
    <p:sldId id="264" r:id="rId9"/>
    <p:sldId id="261" r:id="rId10"/>
    <p:sldId id="268" r:id="rId11"/>
    <p:sldId id="266" r:id="rId12"/>
    <p:sldId id="273" r:id="rId13"/>
    <p:sldId id="270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5202FB8-02FA-4A42-A343-E2ED28811942}">
          <p14:sldIdLst>
            <p14:sldId id="256"/>
            <p14:sldId id="257"/>
            <p14:sldId id="269"/>
            <p14:sldId id="272"/>
            <p14:sldId id="260"/>
            <p14:sldId id="271"/>
          </p14:sldIdLst>
        </p14:section>
        <p14:section name="ESTRATEGIA DE FUNCIONAMIENTO" id="{562EBBBB-709C-4878-A37E-CCBA9794B5E5}">
          <p14:sldIdLst>
            <p14:sldId id="265"/>
            <p14:sldId id="264"/>
            <p14:sldId id="261"/>
            <p14:sldId id="268"/>
            <p14:sldId id="266"/>
            <p14:sldId id="273"/>
          </p14:sldIdLst>
        </p14:section>
        <p14:section name="BUMPERS" id="{BB3DA5C1-50D2-4D88-8B1E-24FD55316162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707" autoAdjust="0"/>
  </p:normalViewPr>
  <p:slideViewPr>
    <p:cSldViewPr>
      <p:cViewPr varScale="1">
        <p:scale>
          <a:sx n="68" d="100"/>
          <a:sy n="68" d="100"/>
        </p:scale>
        <p:origin x="14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C4332-0EB0-467F-B374-12734617C6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727957D-14DD-4DE2-8957-47BB87F1E006}">
      <dgm:prSet phldrT="[Texto]"/>
      <dgm:spPr/>
      <dgm:t>
        <a:bodyPr/>
        <a:lstStyle/>
        <a:p>
          <a:r>
            <a:rPr lang="es-ES" dirty="0"/>
            <a:t>MODO 1</a:t>
          </a:r>
        </a:p>
      </dgm:t>
    </dgm:pt>
    <dgm:pt modelId="{C4C0C98F-A522-4AF6-8B8F-E1C9C174AAA4}" type="parTrans" cxnId="{CEECA7C6-BD86-4985-8A86-00BDC0772434}">
      <dgm:prSet/>
      <dgm:spPr/>
      <dgm:t>
        <a:bodyPr/>
        <a:lstStyle/>
        <a:p>
          <a:endParaRPr lang="es-ES"/>
        </a:p>
      </dgm:t>
    </dgm:pt>
    <dgm:pt modelId="{7E001792-B46D-43CD-A8DD-C655DBBD2035}" type="sibTrans" cxnId="{CEECA7C6-BD86-4985-8A86-00BDC0772434}">
      <dgm:prSet/>
      <dgm:spPr/>
      <dgm:t>
        <a:bodyPr/>
        <a:lstStyle/>
        <a:p>
          <a:endParaRPr lang="es-ES"/>
        </a:p>
      </dgm:t>
    </dgm:pt>
    <dgm:pt modelId="{4B7B2CEA-7D86-491F-A830-15B2440E10A6}">
      <dgm:prSet phldrT="[Texto]"/>
      <dgm:spPr/>
      <dgm:t>
        <a:bodyPr/>
        <a:lstStyle/>
        <a:p>
          <a:r>
            <a:rPr lang="es-ES" dirty="0"/>
            <a:t>Manolo Explorador</a:t>
          </a:r>
        </a:p>
      </dgm:t>
    </dgm:pt>
    <dgm:pt modelId="{BD7E2F58-E107-4BEB-8935-EFC29893F0B9}" type="parTrans" cxnId="{EA7F6362-2920-435E-B857-2E2D6F96B106}">
      <dgm:prSet/>
      <dgm:spPr/>
      <dgm:t>
        <a:bodyPr/>
        <a:lstStyle/>
        <a:p>
          <a:endParaRPr lang="es-ES"/>
        </a:p>
      </dgm:t>
    </dgm:pt>
    <dgm:pt modelId="{458E81F6-D351-4C2A-B066-62A8DFFB93C8}" type="sibTrans" cxnId="{EA7F6362-2920-435E-B857-2E2D6F96B106}">
      <dgm:prSet/>
      <dgm:spPr/>
      <dgm:t>
        <a:bodyPr/>
        <a:lstStyle/>
        <a:p>
          <a:endParaRPr lang="es-ES"/>
        </a:p>
      </dgm:t>
    </dgm:pt>
    <dgm:pt modelId="{31837312-32E2-4E82-9819-808CFC4CC517}">
      <dgm:prSet phldrT="[Texto]"/>
      <dgm:spPr/>
      <dgm:t>
        <a:bodyPr/>
        <a:lstStyle/>
        <a:p>
          <a:r>
            <a:rPr lang="es-ES" dirty="0"/>
            <a:t>MODO 2</a:t>
          </a:r>
        </a:p>
      </dgm:t>
    </dgm:pt>
    <dgm:pt modelId="{E345A5B7-7477-45E4-B82A-FDA0B6FD0464}" type="parTrans" cxnId="{78274A70-C9BC-4EA9-AE6D-C5C0D30D29DC}">
      <dgm:prSet/>
      <dgm:spPr/>
      <dgm:t>
        <a:bodyPr/>
        <a:lstStyle/>
        <a:p>
          <a:endParaRPr lang="es-ES"/>
        </a:p>
      </dgm:t>
    </dgm:pt>
    <dgm:pt modelId="{ADB7A65D-223C-48F3-9CE6-410B0AFAE4B1}" type="sibTrans" cxnId="{78274A70-C9BC-4EA9-AE6D-C5C0D30D29DC}">
      <dgm:prSet/>
      <dgm:spPr/>
      <dgm:t>
        <a:bodyPr/>
        <a:lstStyle/>
        <a:p>
          <a:endParaRPr lang="es-ES"/>
        </a:p>
      </dgm:t>
    </dgm:pt>
    <dgm:pt modelId="{9B7896DD-88BD-4FD2-88BA-20D131D3E197}">
      <dgm:prSet phldrT="[Texto]"/>
      <dgm:spPr/>
      <dgm:t>
        <a:bodyPr/>
        <a:lstStyle/>
        <a:p>
          <a:r>
            <a:rPr lang="es-ES" dirty="0"/>
            <a:t>Manolo Seguidor de Luz</a:t>
          </a:r>
        </a:p>
      </dgm:t>
    </dgm:pt>
    <dgm:pt modelId="{F311B041-D4F1-4AFF-93C9-4A2CC72129C7}" type="parTrans" cxnId="{54EC260F-8C70-4093-A4EF-080465CBE355}">
      <dgm:prSet/>
      <dgm:spPr/>
      <dgm:t>
        <a:bodyPr/>
        <a:lstStyle/>
        <a:p>
          <a:endParaRPr lang="es-ES"/>
        </a:p>
      </dgm:t>
    </dgm:pt>
    <dgm:pt modelId="{FF64BB37-DDF3-4D35-BDD9-6C11E017DBEE}" type="sibTrans" cxnId="{54EC260F-8C70-4093-A4EF-080465CBE355}">
      <dgm:prSet/>
      <dgm:spPr/>
      <dgm:t>
        <a:bodyPr/>
        <a:lstStyle/>
        <a:p>
          <a:endParaRPr lang="es-ES"/>
        </a:p>
      </dgm:t>
    </dgm:pt>
    <dgm:pt modelId="{01DD951C-B119-4A1E-A5C4-D1F356CD340C}">
      <dgm:prSet phldrT="[Texto]"/>
      <dgm:spPr/>
      <dgm:t>
        <a:bodyPr/>
        <a:lstStyle/>
        <a:p>
          <a:r>
            <a:rPr lang="es-ES" dirty="0"/>
            <a:t>Manolo Bombero</a:t>
          </a:r>
        </a:p>
      </dgm:t>
    </dgm:pt>
    <dgm:pt modelId="{671E851D-7648-43B8-985A-98603F3EC1AC}" type="parTrans" cxnId="{0D4F2889-C389-490B-85BC-927108886DDD}">
      <dgm:prSet/>
      <dgm:spPr/>
      <dgm:t>
        <a:bodyPr/>
        <a:lstStyle/>
        <a:p>
          <a:endParaRPr lang="es-ES"/>
        </a:p>
      </dgm:t>
    </dgm:pt>
    <dgm:pt modelId="{AE1D6DB6-E4D5-4FE9-AD0D-792AEEF46082}" type="sibTrans" cxnId="{0D4F2889-C389-490B-85BC-927108886DDD}">
      <dgm:prSet/>
      <dgm:spPr/>
      <dgm:t>
        <a:bodyPr/>
        <a:lstStyle/>
        <a:p>
          <a:endParaRPr lang="es-ES"/>
        </a:p>
      </dgm:t>
    </dgm:pt>
    <dgm:pt modelId="{E9F936B2-859A-451A-84F4-A9ADCC4F8CA0}">
      <dgm:prSet phldrT="[Texto]"/>
      <dgm:spPr/>
      <dgm:t>
        <a:bodyPr/>
        <a:lstStyle/>
        <a:p>
          <a:r>
            <a:rPr lang="es-ES" dirty="0"/>
            <a:t>MODO 3</a:t>
          </a:r>
        </a:p>
      </dgm:t>
    </dgm:pt>
    <dgm:pt modelId="{5687470F-22B3-44BE-854E-E92286057F9D}" type="parTrans" cxnId="{959B8843-29E9-42B3-8810-BB04BD508465}">
      <dgm:prSet/>
      <dgm:spPr/>
      <dgm:t>
        <a:bodyPr/>
        <a:lstStyle/>
        <a:p>
          <a:endParaRPr lang="es-ES"/>
        </a:p>
      </dgm:t>
    </dgm:pt>
    <dgm:pt modelId="{BF3774DF-D582-408F-B13A-3C744BE8548C}" type="sibTrans" cxnId="{959B8843-29E9-42B3-8810-BB04BD508465}">
      <dgm:prSet/>
      <dgm:spPr/>
      <dgm:t>
        <a:bodyPr/>
        <a:lstStyle/>
        <a:p>
          <a:endParaRPr lang="es-ES"/>
        </a:p>
      </dgm:t>
    </dgm:pt>
    <dgm:pt modelId="{DC8E1744-5D33-466A-B24E-336095A39E96}" type="pres">
      <dgm:prSet presAssocID="{9FAC4332-0EB0-467F-B374-12734617C62F}" presName="linear" presStyleCnt="0">
        <dgm:presLayoutVars>
          <dgm:animLvl val="lvl"/>
          <dgm:resizeHandles val="exact"/>
        </dgm:presLayoutVars>
      </dgm:prSet>
      <dgm:spPr/>
    </dgm:pt>
    <dgm:pt modelId="{2D52DD21-E505-4B7D-A86F-E944AF4527FC}" type="pres">
      <dgm:prSet presAssocID="{D727957D-14DD-4DE2-8957-47BB87F1E00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9FE9DB-3466-48DD-8C6B-151480EE48C4}" type="pres">
      <dgm:prSet presAssocID="{D727957D-14DD-4DE2-8957-47BB87F1E006}" presName="childText" presStyleLbl="revTx" presStyleIdx="0" presStyleCnt="3">
        <dgm:presLayoutVars>
          <dgm:bulletEnabled val="1"/>
        </dgm:presLayoutVars>
      </dgm:prSet>
      <dgm:spPr/>
    </dgm:pt>
    <dgm:pt modelId="{FFE41E0D-2820-4246-AF62-E2869EFF4366}" type="pres">
      <dgm:prSet presAssocID="{31837312-32E2-4E82-9819-808CFC4CC517}" presName="parentText" presStyleLbl="node1" presStyleIdx="1" presStyleCnt="3" custLinFactNeighborX="-987" custLinFactNeighborY="-8697">
        <dgm:presLayoutVars>
          <dgm:chMax val="0"/>
          <dgm:bulletEnabled val="1"/>
        </dgm:presLayoutVars>
      </dgm:prSet>
      <dgm:spPr/>
    </dgm:pt>
    <dgm:pt modelId="{43AB28F1-B491-4E56-924F-5741BBCEF07C}" type="pres">
      <dgm:prSet presAssocID="{31837312-32E2-4E82-9819-808CFC4CC517}" presName="childText" presStyleLbl="revTx" presStyleIdx="1" presStyleCnt="3">
        <dgm:presLayoutVars>
          <dgm:bulletEnabled val="1"/>
        </dgm:presLayoutVars>
      </dgm:prSet>
      <dgm:spPr/>
    </dgm:pt>
    <dgm:pt modelId="{C8DD4AE1-9E93-40D8-A603-2765DCC8072D}" type="pres">
      <dgm:prSet presAssocID="{E9F936B2-859A-451A-84F4-A9ADCC4F8C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37BAABD-B7AB-475A-9938-28FEE842829D}" type="pres">
      <dgm:prSet presAssocID="{E9F936B2-859A-451A-84F4-A9ADCC4F8CA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4EC260F-8C70-4093-A4EF-080465CBE355}" srcId="{31837312-32E2-4E82-9819-808CFC4CC517}" destId="{9B7896DD-88BD-4FD2-88BA-20D131D3E197}" srcOrd="0" destOrd="0" parTransId="{F311B041-D4F1-4AFF-93C9-4A2CC72129C7}" sibTransId="{FF64BB37-DDF3-4D35-BDD9-6C11E017DBEE}"/>
    <dgm:cxn modelId="{4524BB25-9003-4587-AE87-A080EDC44698}" type="presOf" srcId="{4B7B2CEA-7D86-491F-A830-15B2440E10A6}" destId="{FB9FE9DB-3466-48DD-8C6B-151480EE48C4}" srcOrd="0" destOrd="0" presId="urn:microsoft.com/office/officeart/2005/8/layout/vList2"/>
    <dgm:cxn modelId="{B4BC923A-7D72-4453-8D16-311DACC8F57A}" type="presOf" srcId="{E9F936B2-859A-451A-84F4-A9ADCC4F8CA0}" destId="{C8DD4AE1-9E93-40D8-A603-2765DCC8072D}" srcOrd="0" destOrd="0" presId="urn:microsoft.com/office/officeart/2005/8/layout/vList2"/>
    <dgm:cxn modelId="{EA7F6362-2920-435E-B857-2E2D6F96B106}" srcId="{D727957D-14DD-4DE2-8957-47BB87F1E006}" destId="{4B7B2CEA-7D86-491F-A830-15B2440E10A6}" srcOrd="0" destOrd="0" parTransId="{BD7E2F58-E107-4BEB-8935-EFC29893F0B9}" sibTransId="{458E81F6-D351-4C2A-B066-62A8DFFB93C8}"/>
    <dgm:cxn modelId="{959B8843-29E9-42B3-8810-BB04BD508465}" srcId="{9FAC4332-0EB0-467F-B374-12734617C62F}" destId="{E9F936B2-859A-451A-84F4-A9ADCC4F8CA0}" srcOrd="2" destOrd="0" parTransId="{5687470F-22B3-44BE-854E-E92286057F9D}" sibTransId="{BF3774DF-D582-408F-B13A-3C744BE8548C}"/>
    <dgm:cxn modelId="{83552046-8599-464E-A1A9-2100EEEDC0FD}" type="presOf" srcId="{01DD951C-B119-4A1E-A5C4-D1F356CD340C}" destId="{837BAABD-B7AB-475A-9938-28FEE842829D}" srcOrd="0" destOrd="0" presId="urn:microsoft.com/office/officeart/2005/8/layout/vList2"/>
    <dgm:cxn modelId="{10899147-CB85-4691-BE84-127909C40554}" type="presOf" srcId="{D727957D-14DD-4DE2-8957-47BB87F1E006}" destId="{2D52DD21-E505-4B7D-A86F-E944AF4527FC}" srcOrd="0" destOrd="0" presId="urn:microsoft.com/office/officeart/2005/8/layout/vList2"/>
    <dgm:cxn modelId="{78274A70-C9BC-4EA9-AE6D-C5C0D30D29DC}" srcId="{9FAC4332-0EB0-467F-B374-12734617C62F}" destId="{31837312-32E2-4E82-9819-808CFC4CC517}" srcOrd="1" destOrd="0" parTransId="{E345A5B7-7477-45E4-B82A-FDA0B6FD0464}" sibTransId="{ADB7A65D-223C-48F3-9CE6-410B0AFAE4B1}"/>
    <dgm:cxn modelId="{0FD91572-B4C6-4AF8-A2E7-4EB73AA44153}" type="presOf" srcId="{31837312-32E2-4E82-9819-808CFC4CC517}" destId="{FFE41E0D-2820-4246-AF62-E2869EFF4366}" srcOrd="0" destOrd="0" presId="urn:microsoft.com/office/officeart/2005/8/layout/vList2"/>
    <dgm:cxn modelId="{ED9B877B-B929-4E85-A5CD-C074D8E77E2A}" type="presOf" srcId="{9FAC4332-0EB0-467F-B374-12734617C62F}" destId="{DC8E1744-5D33-466A-B24E-336095A39E96}" srcOrd="0" destOrd="0" presId="urn:microsoft.com/office/officeart/2005/8/layout/vList2"/>
    <dgm:cxn modelId="{0D4F2889-C389-490B-85BC-927108886DDD}" srcId="{E9F936B2-859A-451A-84F4-A9ADCC4F8CA0}" destId="{01DD951C-B119-4A1E-A5C4-D1F356CD340C}" srcOrd="0" destOrd="0" parTransId="{671E851D-7648-43B8-985A-98603F3EC1AC}" sibTransId="{AE1D6DB6-E4D5-4FE9-AD0D-792AEEF46082}"/>
    <dgm:cxn modelId="{CEECA7C6-BD86-4985-8A86-00BDC0772434}" srcId="{9FAC4332-0EB0-467F-B374-12734617C62F}" destId="{D727957D-14DD-4DE2-8957-47BB87F1E006}" srcOrd="0" destOrd="0" parTransId="{C4C0C98F-A522-4AF6-8B8F-E1C9C174AAA4}" sibTransId="{7E001792-B46D-43CD-A8DD-C655DBBD2035}"/>
    <dgm:cxn modelId="{B9AF34D9-FCBB-4C0D-9E6B-9E3218F92FAB}" type="presOf" srcId="{9B7896DD-88BD-4FD2-88BA-20D131D3E197}" destId="{43AB28F1-B491-4E56-924F-5741BBCEF07C}" srcOrd="0" destOrd="0" presId="urn:microsoft.com/office/officeart/2005/8/layout/vList2"/>
    <dgm:cxn modelId="{3D68F2FF-2690-41F0-A7DF-99B9D4E58499}" type="presParOf" srcId="{DC8E1744-5D33-466A-B24E-336095A39E96}" destId="{2D52DD21-E505-4B7D-A86F-E944AF4527FC}" srcOrd="0" destOrd="0" presId="urn:microsoft.com/office/officeart/2005/8/layout/vList2"/>
    <dgm:cxn modelId="{75E496A6-0DBB-4A5A-ADC6-1CC3500ED2FA}" type="presParOf" srcId="{DC8E1744-5D33-466A-B24E-336095A39E96}" destId="{FB9FE9DB-3466-48DD-8C6B-151480EE48C4}" srcOrd="1" destOrd="0" presId="urn:microsoft.com/office/officeart/2005/8/layout/vList2"/>
    <dgm:cxn modelId="{BD51EC75-76BA-4CAE-99C5-71E6B2C707C4}" type="presParOf" srcId="{DC8E1744-5D33-466A-B24E-336095A39E96}" destId="{FFE41E0D-2820-4246-AF62-E2869EFF4366}" srcOrd="2" destOrd="0" presId="urn:microsoft.com/office/officeart/2005/8/layout/vList2"/>
    <dgm:cxn modelId="{B46606BF-E9AF-4E58-B851-C9E2F799745F}" type="presParOf" srcId="{DC8E1744-5D33-466A-B24E-336095A39E96}" destId="{43AB28F1-B491-4E56-924F-5741BBCEF07C}" srcOrd="3" destOrd="0" presId="urn:microsoft.com/office/officeart/2005/8/layout/vList2"/>
    <dgm:cxn modelId="{BFA11DE3-CE9E-493A-BBB4-25600669B81E}" type="presParOf" srcId="{DC8E1744-5D33-466A-B24E-336095A39E96}" destId="{C8DD4AE1-9E93-40D8-A603-2765DCC8072D}" srcOrd="4" destOrd="0" presId="urn:microsoft.com/office/officeart/2005/8/layout/vList2"/>
    <dgm:cxn modelId="{AB579F9F-62CD-4B09-814D-76D20C8D3EED}" type="presParOf" srcId="{DC8E1744-5D33-466A-B24E-336095A39E96}" destId="{837BAABD-B7AB-475A-9938-28FEE842829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07DDB2-053B-44A0-A2ED-7AF20EF66DC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CBF4129-4823-4380-BB08-5B3DD1638F2D}">
      <dgm:prSet phldrT="[Texto]" custT="1"/>
      <dgm:spPr>
        <a:solidFill>
          <a:srgbClr val="0070C0"/>
        </a:solidFill>
      </dgm:spPr>
      <dgm:t>
        <a:bodyPr/>
        <a:lstStyle/>
        <a:p>
          <a:r>
            <a:rPr lang="es-ES" sz="1600" dirty="0"/>
            <a:t>LDR</a:t>
          </a:r>
        </a:p>
      </dgm:t>
    </dgm:pt>
    <dgm:pt modelId="{C9482933-3236-43D6-A3B0-EEB3488440C0}" type="parTrans" cxnId="{12E4702C-32D0-467A-839C-240006004EE1}">
      <dgm:prSet/>
      <dgm:spPr/>
      <dgm:t>
        <a:bodyPr/>
        <a:lstStyle/>
        <a:p>
          <a:endParaRPr lang="es-ES"/>
        </a:p>
      </dgm:t>
    </dgm:pt>
    <dgm:pt modelId="{A0F3A2BA-41CD-4CF2-B796-5CBD00BF2CED}" type="sibTrans" cxnId="{12E4702C-32D0-467A-839C-240006004EE1}">
      <dgm:prSet/>
      <dgm:spPr>
        <a:solidFill>
          <a:schemeClr val="bg1"/>
        </a:solidFill>
      </dgm:spPr>
      <dgm:t>
        <a:bodyPr/>
        <a:lstStyle/>
        <a:p>
          <a:endParaRPr lang="es-ES"/>
        </a:p>
      </dgm:t>
    </dgm:pt>
    <dgm:pt modelId="{78D6F624-6568-4C13-9617-B47EF57EA273}">
      <dgm:prSet phldrT="[Texto]"/>
      <dgm:spPr>
        <a:solidFill>
          <a:srgbClr val="0070C0"/>
        </a:solidFill>
      </dgm:spPr>
      <dgm:t>
        <a:bodyPr/>
        <a:lstStyle/>
        <a:p>
          <a:pPr algn="ctr"/>
          <a:r>
            <a:rPr lang="es-ES" dirty="0"/>
            <a:t>AZULES</a:t>
          </a:r>
        </a:p>
      </dgm:t>
    </dgm:pt>
    <dgm:pt modelId="{DCFF9A76-E8E2-4380-9998-C108250993AC}" type="parTrans" cxnId="{4E785B5E-165B-4CE9-96B2-520C14F91E4D}">
      <dgm:prSet/>
      <dgm:spPr/>
      <dgm:t>
        <a:bodyPr/>
        <a:lstStyle/>
        <a:p>
          <a:endParaRPr lang="es-ES"/>
        </a:p>
      </dgm:t>
    </dgm:pt>
    <dgm:pt modelId="{FFC4C096-555F-420D-9D76-53712CBE3B4A}" type="sibTrans" cxnId="{4E785B5E-165B-4CE9-96B2-520C14F91E4D}">
      <dgm:prSet/>
      <dgm:spPr/>
      <dgm:t>
        <a:bodyPr/>
        <a:lstStyle/>
        <a:p>
          <a:endParaRPr lang="es-ES"/>
        </a:p>
      </dgm:t>
    </dgm:pt>
    <dgm:pt modelId="{9D356A5E-DFA3-4515-9BF1-A6CF0802DAB6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ES" sz="1600" dirty="0" err="1"/>
            <a:t>Bumpers</a:t>
          </a:r>
          <a:r>
            <a:rPr lang="es-ES" sz="1600" dirty="0"/>
            <a:t> frontales</a:t>
          </a:r>
        </a:p>
      </dgm:t>
    </dgm:pt>
    <dgm:pt modelId="{6B20B9E1-DE9F-4062-AF2B-ACF48015D7C4}" type="parTrans" cxnId="{B12A5739-8B5F-46FE-A6F5-5F1A296F1FAD}">
      <dgm:prSet/>
      <dgm:spPr/>
      <dgm:t>
        <a:bodyPr/>
        <a:lstStyle/>
        <a:p>
          <a:endParaRPr lang="es-ES"/>
        </a:p>
      </dgm:t>
    </dgm:pt>
    <dgm:pt modelId="{F22C66E6-E801-4C73-BABF-CD51D572F9E8}" type="sibTrans" cxnId="{B12A5739-8B5F-46FE-A6F5-5F1A296F1FAD}">
      <dgm:prSet/>
      <dgm:spPr>
        <a:noFill/>
      </dgm:spPr>
      <dgm:t>
        <a:bodyPr/>
        <a:lstStyle/>
        <a:p>
          <a:endParaRPr lang="es-ES"/>
        </a:p>
      </dgm:t>
    </dgm:pt>
    <dgm:pt modelId="{4C64DB0E-5EC9-4D48-820F-96D9705B8147}">
      <dgm:prSet phldrT="[Texto]"/>
      <dgm:spPr>
        <a:solidFill>
          <a:srgbClr val="FF0000"/>
        </a:solidFill>
      </dgm:spPr>
      <dgm:t>
        <a:bodyPr/>
        <a:lstStyle/>
        <a:p>
          <a:pPr algn="ctr"/>
          <a:r>
            <a:rPr lang="es-ES" dirty="0"/>
            <a:t>ROJOS</a:t>
          </a:r>
        </a:p>
      </dgm:t>
    </dgm:pt>
    <dgm:pt modelId="{397C9A1C-403B-4D4C-B386-8345A22ED32A}" type="parTrans" cxnId="{7AADDD08-BAF7-4489-8037-F18BD27264DC}">
      <dgm:prSet/>
      <dgm:spPr/>
      <dgm:t>
        <a:bodyPr/>
        <a:lstStyle/>
        <a:p>
          <a:endParaRPr lang="es-ES"/>
        </a:p>
      </dgm:t>
    </dgm:pt>
    <dgm:pt modelId="{7D93034C-ECCF-449C-8EB0-D2046CB35835}" type="sibTrans" cxnId="{7AADDD08-BAF7-4489-8037-F18BD27264DC}">
      <dgm:prSet/>
      <dgm:spPr/>
      <dgm:t>
        <a:bodyPr/>
        <a:lstStyle/>
        <a:p>
          <a:endParaRPr lang="es-ES"/>
        </a:p>
      </dgm:t>
    </dgm:pt>
    <dgm:pt modelId="{4BB4480F-7F04-4247-815F-F93B3A80EC9E}">
      <dgm:prSet phldrT="[Texto]" custT="1"/>
      <dgm:spPr>
        <a:solidFill>
          <a:srgbClr val="FFFF00"/>
        </a:solidFill>
      </dgm:spPr>
      <dgm:t>
        <a:bodyPr/>
        <a:lstStyle/>
        <a:p>
          <a:r>
            <a:rPr lang="es-ES" sz="1400" dirty="0" err="1">
              <a:solidFill>
                <a:schemeClr val="tx1"/>
              </a:solidFill>
            </a:rPr>
            <a:t>Bumpers</a:t>
          </a:r>
          <a:r>
            <a:rPr lang="es-ES" sz="1400" dirty="0">
              <a:solidFill>
                <a:schemeClr val="tx1"/>
              </a:solidFill>
            </a:rPr>
            <a:t> laterales</a:t>
          </a:r>
        </a:p>
      </dgm:t>
    </dgm:pt>
    <dgm:pt modelId="{32DAB833-C5B7-40F0-9A87-12B18F51E526}" type="parTrans" cxnId="{BCEA1B53-C268-4CAB-8D4B-EBBEF71E4107}">
      <dgm:prSet/>
      <dgm:spPr/>
      <dgm:t>
        <a:bodyPr/>
        <a:lstStyle/>
        <a:p>
          <a:endParaRPr lang="es-ES"/>
        </a:p>
      </dgm:t>
    </dgm:pt>
    <dgm:pt modelId="{23BA9619-11DF-4DD0-BF15-D2FE1CEC468C}" type="sibTrans" cxnId="{BCEA1B53-C268-4CAB-8D4B-EBBEF71E4107}">
      <dgm:prSet/>
      <dgm:spPr>
        <a:noFill/>
      </dgm:spPr>
      <dgm:t>
        <a:bodyPr/>
        <a:lstStyle/>
        <a:p>
          <a:endParaRPr lang="es-ES"/>
        </a:p>
      </dgm:t>
    </dgm:pt>
    <dgm:pt modelId="{062CBE88-C783-41AE-9346-57D9B571C992}">
      <dgm:prSet phldrT="[Texto]"/>
      <dgm:spPr>
        <a:solidFill>
          <a:srgbClr val="FFFF00"/>
        </a:solidFill>
      </dgm:spPr>
      <dgm:t>
        <a:bodyPr/>
        <a:lstStyle/>
        <a:p>
          <a:pPr algn="ctr"/>
          <a:r>
            <a:rPr lang="es-ES" dirty="0">
              <a:solidFill>
                <a:schemeClr val="tx1"/>
              </a:solidFill>
            </a:rPr>
            <a:t>AMARILLOS</a:t>
          </a:r>
        </a:p>
      </dgm:t>
    </dgm:pt>
    <dgm:pt modelId="{9456AE21-2EFB-46CB-9F0D-C459CF7E0137}" type="parTrans" cxnId="{4F583D22-118B-435B-8C83-AF5C2B762F9D}">
      <dgm:prSet/>
      <dgm:spPr/>
      <dgm:t>
        <a:bodyPr/>
        <a:lstStyle/>
        <a:p>
          <a:endParaRPr lang="es-ES"/>
        </a:p>
      </dgm:t>
    </dgm:pt>
    <dgm:pt modelId="{1F1A6FD0-2BBF-4887-A641-49283B5B10F0}" type="sibTrans" cxnId="{4F583D22-118B-435B-8C83-AF5C2B762F9D}">
      <dgm:prSet/>
      <dgm:spPr/>
      <dgm:t>
        <a:bodyPr/>
        <a:lstStyle/>
        <a:p>
          <a:endParaRPr lang="es-ES"/>
        </a:p>
      </dgm:t>
    </dgm:pt>
    <dgm:pt modelId="{406B9876-E5B9-40EF-A96C-EF2550AB4438}" type="pres">
      <dgm:prSet presAssocID="{8607DDB2-053B-44A0-A2ED-7AF20EF66DCE}" presName="Name0" presStyleCnt="0">
        <dgm:presLayoutVars>
          <dgm:chMax/>
          <dgm:chPref/>
          <dgm:dir/>
          <dgm:animLvl val="lvl"/>
        </dgm:presLayoutVars>
      </dgm:prSet>
      <dgm:spPr/>
    </dgm:pt>
    <dgm:pt modelId="{F3C7DD35-59B6-48CC-B724-74974C7EF344}" type="pres">
      <dgm:prSet presAssocID="{9CBF4129-4823-4380-BB08-5B3DD1638F2D}" presName="composite" presStyleCnt="0"/>
      <dgm:spPr/>
    </dgm:pt>
    <dgm:pt modelId="{9263F7B7-E336-4206-837A-64B45EFEA091}" type="pres">
      <dgm:prSet presAssocID="{9CBF4129-4823-4380-BB08-5B3DD1638F2D}" presName="Parent1" presStyleLbl="node1" presStyleIdx="0" presStyleCnt="6" custLinFactNeighborX="2437" custLinFactNeighborY="1043">
        <dgm:presLayoutVars>
          <dgm:chMax val="1"/>
          <dgm:chPref val="1"/>
          <dgm:bulletEnabled val="1"/>
        </dgm:presLayoutVars>
      </dgm:prSet>
      <dgm:spPr/>
    </dgm:pt>
    <dgm:pt modelId="{C0D69DD7-46FC-458A-A7CC-F50BE4B339E0}" type="pres">
      <dgm:prSet presAssocID="{9CBF4129-4823-4380-BB08-5B3DD1638F2D}" presName="Childtext1" presStyleLbl="revTx" presStyleIdx="0" presStyleCnt="3" custScaleY="43398" custLinFactNeighborX="7467" custLinFactNeighborY="-2590">
        <dgm:presLayoutVars>
          <dgm:chMax val="0"/>
          <dgm:chPref val="0"/>
          <dgm:bulletEnabled val="1"/>
        </dgm:presLayoutVars>
      </dgm:prSet>
      <dgm:spPr/>
    </dgm:pt>
    <dgm:pt modelId="{FD357223-AB3B-410E-8D24-340DF861FDB3}" type="pres">
      <dgm:prSet presAssocID="{9CBF4129-4823-4380-BB08-5B3DD1638F2D}" presName="BalanceSpacing" presStyleCnt="0"/>
      <dgm:spPr/>
    </dgm:pt>
    <dgm:pt modelId="{8976DE86-4DB9-4F40-AA85-FA9B692950BC}" type="pres">
      <dgm:prSet presAssocID="{9CBF4129-4823-4380-BB08-5B3DD1638F2D}" presName="BalanceSpacing1" presStyleCnt="0"/>
      <dgm:spPr/>
    </dgm:pt>
    <dgm:pt modelId="{0739E79E-986A-4934-AC58-A510C25280D7}" type="pres">
      <dgm:prSet presAssocID="{A0F3A2BA-41CD-4CF2-B796-5CBD00BF2CED}" presName="Accent1Text" presStyleLbl="node1" presStyleIdx="1" presStyleCnt="6"/>
      <dgm:spPr/>
    </dgm:pt>
    <dgm:pt modelId="{E2FD94F1-3F1D-4724-BD2D-43C6DD277BA1}" type="pres">
      <dgm:prSet presAssocID="{A0F3A2BA-41CD-4CF2-B796-5CBD00BF2CED}" presName="spaceBetweenRectangles" presStyleCnt="0"/>
      <dgm:spPr/>
    </dgm:pt>
    <dgm:pt modelId="{7EF94BD8-52A3-4FD9-8061-BE1343C2C6C8}" type="pres">
      <dgm:prSet presAssocID="{9D356A5E-DFA3-4515-9BF1-A6CF0802DAB6}" presName="composite" presStyleCnt="0"/>
      <dgm:spPr/>
    </dgm:pt>
    <dgm:pt modelId="{7302A54B-9BF9-4A55-80A8-CCA1BFA63C6B}" type="pres">
      <dgm:prSet presAssocID="{9D356A5E-DFA3-4515-9BF1-A6CF0802DAB6}" presName="Parent1" presStyleLbl="node1" presStyleIdx="2" presStyleCnt="6" custScaleX="112768" custLinFactNeighborX="8379" custLinFactNeighborY="485">
        <dgm:presLayoutVars>
          <dgm:chMax val="1"/>
          <dgm:chPref val="1"/>
          <dgm:bulletEnabled val="1"/>
        </dgm:presLayoutVars>
      </dgm:prSet>
      <dgm:spPr/>
    </dgm:pt>
    <dgm:pt modelId="{E6951893-F367-4B1F-B91F-FE8F7300BAE4}" type="pres">
      <dgm:prSet presAssocID="{9D356A5E-DFA3-4515-9BF1-A6CF0802DAB6}" presName="Childtext1" presStyleLbl="revTx" presStyleIdx="1" presStyleCnt="3" custScaleX="93707" custScaleY="42079">
        <dgm:presLayoutVars>
          <dgm:chMax val="0"/>
          <dgm:chPref val="0"/>
          <dgm:bulletEnabled val="1"/>
        </dgm:presLayoutVars>
      </dgm:prSet>
      <dgm:spPr/>
    </dgm:pt>
    <dgm:pt modelId="{871233AD-8C5D-4DF1-91B2-9651FD7614CA}" type="pres">
      <dgm:prSet presAssocID="{9D356A5E-DFA3-4515-9BF1-A6CF0802DAB6}" presName="BalanceSpacing" presStyleCnt="0"/>
      <dgm:spPr/>
    </dgm:pt>
    <dgm:pt modelId="{63C6940D-7C52-49E5-9133-AB0FFC0A39EC}" type="pres">
      <dgm:prSet presAssocID="{9D356A5E-DFA3-4515-9BF1-A6CF0802DAB6}" presName="BalanceSpacing1" presStyleCnt="0"/>
      <dgm:spPr/>
    </dgm:pt>
    <dgm:pt modelId="{AFE42AA3-DC6B-48C8-8DEA-8ECB58509711}" type="pres">
      <dgm:prSet presAssocID="{F22C66E6-E801-4C73-BABF-CD51D572F9E8}" presName="Accent1Text" presStyleLbl="node1" presStyleIdx="3" presStyleCnt="6" custLinFactNeighborX="25855" custLinFactNeighborY="485"/>
      <dgm:spPr/>
    </dgm:pt>
    <dgm:pt modelId="{FB21DA94-9465-49F5-B82F-011B394BFDB7}" type="pres">
      <dgm:prSet presAssocID="{F22C66E6-E801-4C73-BABF-CD51D572F9E8}" presName="spaceBetweenRectangles" presStyleCnt="0"/>
      <dgm:spPr/>
    </dgm:pt>
    <dgm:pt modelId="{A4C56386-F777-4611-A21B-01E09C9B4DB5}" type="pres">
      <dgm:prSet presAssocID="{4BB4480F-7F04-4247-815F-F93B3A80EC9E}" presName="composite" presStyleCnt="0"/>
      <dgm:spPr/>
    </dgm:pt>
    <dgm:pt modelId="{9E9706E7-6C17-43A6-AD73-68A3529197FA}" type="pres">
      <dgm:prSet presAssocID="{4BB4480F-7F04-4247-815F-F93B3A80EC9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D7A5528D-D916-4552-9488-6752A3C4AB58}" type="pres">
      <dgm:prSet presAssocID="{4BB4480F-7F04-4247-815F-F93B3A80EC9E}" presName="Childtext1" presStyleLbl="revTx" presStyleIdx="2" presStyleCnt="3" custScaleY="33725">
        <dgm:presLayoutVars>
          <dgm:chMax val="0"/>
          <dgm:chPref val="0"/>
          <dgm:bulletEnabled val="1"/>
        </dgm:presLayoutVars>
      </dgm:prSet>
      <dgm:spPr/>
    </dgm:pt>
    <dgm:pt modelId="{83B17901-0D8B-4FEA-BCF2-789C0FDB31F1}" type="pres">
      <dgm:prSet presAssocID="{4BB4480F-7F04-4247-815F-F93B3A80EC9E}" presName="BalanceSpacing" presStyleCnt="0"/>
      <dgm:spPr/>
    </dgm:pt>
    <dgm:pt modelId="{7C98BAF4-24EF-4E09-A92A-7EDB9CFFAA83}" type="pres">
      <dgm:prSet presAssocID="{4BB4480F-7F04-4247-815F-F93B3A80EC9E}" presName="BalanceSpacing1" presStyleCnt="0"/>
      <dgm:spPr/>
    </dgm:pt>
    <dgm:pt modelId="{2ED67BF0-80C8-4280-B84E-5E0FCFA3A182}" type="pres">
      <dgm:prSet presAssocID="{23BA9619-11DF-4DD0-BF15-D2FE1CEC468C}" presName="Accent1Text" presStyleLbl="node1" presStyleIdx="5" presStyleCnt="6"/>
      <dgm:spPr/>
    </dgm:pt>
  </dgm:ptLst>
  <dgm:cxnLst>
    <dgm:cxn modelId="{7AADDD08-BAF7-4489-8037-F18BD27264DC}" srcId="{9D356A5E-DFA3-4515-9BF1-A6CF0802DAB6}" destId="{4C64DB0E-5EC9-4D48-820F-96D9705B8147}" srcOrd="0" destOrd="0" parTransId="{397C9A1C-403B-4D4C-B386-8345A22ED32A}" sibTransId="{7D93034C-ECCF-449C-8EB0-D2046CB35835}"/>
    <dgm:cxn modelId="{71336D0F-4DAD-43AD-AE86-7CCE45130A41}" type="presOf" srcId="{78D6F624-6568-4C13-9617-B47EF57EA273}" destId="{C0D69DD7-46FC-458A-A7CC-F50BE4B339E0}" srcOrd="0" destOrd="0" presId="urn:microsoft.com/office/officeart/2008/layout/AlternatingHexagons"/>
    <dgm:cxn modelId="{4F583D22-118B-435B-8C83-AF5C2B762F9D}" srcId="{4BB4480F-7F04-4247-815F-F93B3A80EC9E}" destId="{062CBE88-C783-41AE-9346-57D9B571C992}" srcOrd="0" destOrd="0" parTransId="{9456AE21-2EFB-46CB-9F0D-C459CF7E0137}" sibTransId="{1F1A6FD0-2BBF-4887-A641-49283B5B10F0}"/>
    <dgm:cxn modelId="{12E4702C-32D0-467A-839C-240006004EE1}" srcId="{8607DDB2-053B-44A0-A2ED-7AF20EF66DCE}" destId="{9CBF4129-4823-4380-BB08-5B3DD1638F2D}" srcOrd="0" destOrd="0" parTransId="{C9482933-3236-43D6-A3B0-EEB3488440C0}" sibTransId="{A0F3A2BA-41CD-4CF2-B796-5CBD00BF2CED}"/>
    <dgm:cxn modelId="{B12A5739-8B5F-46FE-A6F5-5F1A296F1FAD}" srcId="{8607DDB2-053B-44A0-A2ED-7AF20EF66DCE}" destId="{9D356A5E-DFA3-4515-9BF1-A6CF0802DAB6}" srcOrd="1" destOrd="0" parTransId="{6B20B9E1-DE9F-4062-AF2B-ACF48015D7C4}" sibTransId="{F22C66E6-E801-4C73-BABF-CD51D572F9E8}"/>
    <dgm:cxn modelId="{4E785B5E-165B-4CE9-96B2-520C14F91E4D}" srcId="{9CBF4129-4823-4380-BB08-5B3DD1638F2D}" destId="{78D6F624-6568-4C13-9617-B47EF57EA273}" srcOrd="0" destOrd="0" parTransId="{DCFF9A76-E8E2-4380-9998-C108250993AC}" sibTransId="{FFC4C096-555F-420D-9D76-53712CBE3B4A}"/>
    <dgm:cxn modelId="{4C700F43-EEE4-455F-A69F-34F319F657F1}" type="presOf" srcId="{9CBF4129-4823-4380-BB08-5B3DD1638F2D}" destId="{9263F7B7-E336-4206-837A-64B45EFEA091}" srcOrd="0" destOrd="0" presId="urn:microsoft.com/office/officeart/2008/layout/AlternatingHexagons"/>
    <dgm:cxn modelId="{E993C44E-E13C-42F6-A484-3B6A97AA5C5B}" type="presOf" srcId="{4C64DB0E-5EC9-4D48-820F-96D9705B8147}" destId="{E6951893-F367-4B1F-B91F-FE8F7300BAE4}" srcOrd="0" destOrd="0" presId="urn:microsoft.com/office/officeart/2008/layout/AlternatingHexagons"/>
    <dgm:cxn modelId="{BCEA1B53-C268-4CAB-8D4B-EBBEF71E4107}" srcId="{8607DDB2-053B-44A0-A2ED-7AF20EF66DCE}" destId="{4BB4480F-7F04-4247-815F-F93B3A80EC9E}" srcOrd="2" destOrd="0" parTransId="{32DAB833-C5B7-40F0-9A87-12B18F51E526}" sibTransId="{23BA9619-11DF-4DD0-BF15-D2FE1CEC468C}"/>
    <dgm:cxn modelId="{96F01878-D4D8-40EC-A32C-0E3AF996F229}" type="presOf" srcId="{A0F3A2BA-41CD-4CF2-B796-5CBD00BF2CED}" destId="{0739E79E-986A-4934-AC58-A510C25280D7}" srcOrd="0" destOrd="0" presId="urn:microsoft.com/office/officeart/2008/layout/AlternatingHexagons"/>
    <dgm:cxn modelId="{CC83AB7A-EE98-4C80-8C56-708DF74A9C28}" type="presOf" srcId="{062CBE88-C783-41AE-9346-57D9B571C992}" destId="{D7A5528D-D916-4552-9488-6752A3C4AB58}" srcOrd="0" destOrd="0" presId="urn:microsoft.com/office/officeart/2008/layout/AlternatingHexagons"/>
    <dgm:cxn modelId="{5BD1AA8A-CA9F-4E4D-B4C0-A1B8C14DAD0B}" type="presOf" srcId="{9D356A5E-DFA3-4515-9BF1-A6CF0802DAB6}" destId="{7302A54B-9BF9-4A55-80A8-CCA1BFA63C6B}" srcOrd="0" destOrd="0" presId="urn:microsoft.com/office/officeart/2008/layout/AlternatingHexagons"/>
    <dgm:cxn modelId="{45BCDFD7-7289-4626-AF90-9739E43B1DE2}" type="presOf" srcId="{23BA9619-11DF-4DD0-BF15-D2FE1CEC468C}" destId="{2ED67BF0-80C8-4280-B84E-5E0FCFA3A182}" srcOrd="0" destOrd="0" presId="urn:microsoft.com/office/officeart/2008/layout/AlternatingHexagons"/>
    <dgm:cxn modelId="{C5FFF5D9-21EA-4E7D-991D-B96704961CA9}" type="presOf" srcId="{4BB4480F-7F04-4247-815F-F93B3A80EC9E}" destId="{9E9706E7-6C17-43A6-AD73-68A3529197FA}" srcOrd="0" destOrd="0" presId="urn:microsoft.com/office/officeart/2008/layout/AlternatingHexagons"/>
    <dgm:cxn modelId="{DC2233E8-212E-4A5A-8141-DD7EC660AF50}" type="presOf" srcId="{F22C66E6-E801-4C73-BABF-CD51D572F9E8}" destId="{AFE42AA3-DC6B-48C8-8DEA-8ECB58509711}" srcOrd="0" destOrd="0" presId="urn:microsoft.com/office/officeart/2008/layout/AlternatingHexagons"/>
    <dgm:cxn modelId="{077DE2ED-8B84-42ED-AAF8-EB0658490329}" type="presOf" srcId="{8607DDB2-053B-44A0-A2ED-7AF20EF66DCE}" destId="{406B9876-E5B9-40EF-A96C-EF2550AB4438}" srcOrd="0" destOrd="0" presId="urn:microsoft.com/office/officeart/2008/layout/AlternatingHexagons"/>
    <dgm:cxn modelId="{DD7C336C-C376-434B-8B43-2095D2FE29E6}" type="presParOf" srcId="{406B9876-E5B9-40EF-A96C-EF2550AB4438}" destId="{F3C7DD35-59B6-48CC-B724-74974C7EF344}" srcOrd="0" destOrd="0" presId="urn:microsoft.com/office/officeart/2008/layout/AlternatingHexagons"/>
    <dgm:cxn modelId="{5CFA4A00-4027-42AA-BE7D-765265DCF8ED}" type="presParOf" srcId="{F3C7DD35-59B6-48CC-B724-74974C7EF344}" destId="{9263F7B7-E336-4206-837A-64B45EFEA091}" srcOrd="0" destOrd="0" presId="urn:microsoft.com/office/officeart/2008/layout/AlternatingHexagons"/>
    <dgm:cxn modelId="{6B8890CE-3BED-469D-A339-DB56CFD5E3C2}" type="presParOf" srcId="{F3C7DD35-59B6-48CC-B724-74974C7EF344}" destId="{C0D69DD7-46FC-458A-A7CC-F50BE4B339E0}" srcOrd="1" destOrd="0" presId="urn:microsoft.com/office/officeart/2008/layout/AlternatingHexagons"/>
    <dgm:cxn modelId="{A968CE57-68F1-4E8E-A341-7E3E420E269C}" type="presParOf" srcId="{F3C7DD35-59B6-48CC-B724-74974C7EF344}" destId="{FD357223-AB3B-410E-8D24-340DF861FDB3}" srcOrd="2" destOrd="0" presId="urn:microsoft.com/office/officeart/2008/layout/AlternatingHexagons"/>
    <dgm:cxn modelId="{4D008A44-A6D5-4D97-A7CD-999EE950BDDA}" type="presParOf" srcId="{F3C7DD35-59B6-48CC-B724-74974C7EF344}" destId="{8976DE86-4DB9-4F40-AA85-FA9B692950BC}" srcOrd="3" destOrd="0" presId="urn:microsoft.com/office/officeart/2008/layout/AlternatingHexagons"/>
    <dgm:cxn modelId="{508007EF-1EAA-486E-876C-D2E356AC9608}" type="presParOf" srcId="{F3C7DD35-59B6-48CC-B724-74974C7EF344}" destId="{0739E79E-986A-4934-AC58-A510C25280D7}" srcOrd="4" destOrd="0" presId="urn:microsoft.com/office/officeart/2008/layout/AlternatingHexagons"/>
    <dgm:cxn modelId="{3568247B-62E7-4B4D-854D-C2196AA39AE6}" type="presParOf" srcId="{406B9876-E5B9-40EF-A96C-EF2550AB4438}" destId="{E2FD94F1-3F1D-4724-BD2D-43C6DD277BA1}" srcOrd="1" destOrd="0" presId="urn:microsoft.com/office/officeart/2008/layout/AlternatingHexagons"/>
    <dgm:cxn modelId="{2A851023-59B3-4C18-87D0-EDCECA0DA35A}" type="presParOf" srcId="{406B9876-E5B9-40EF-A96C-EF2550AB4438}" destId="{7EF94BD8-52A3-4FD9-8061-BE1343C2C6C8}" srcOrd="2" destOrd="0" presId="urn:microsoft.com/office/officeart/2008/layout/AlternatingHexagons"/>
    <dgm:cxn modelId="{02294880-EDCC-4A68-9A90-BAB0301FFA58}" type="presParOf" srcId="{7EF94BD8-52A3-4FD9-8061-BE1343C2C6C8}" destId="{7302A54B-9BF9-4A55-80A8-CCA1BFA63C6B}" srcOrd="0" destOrd="0" presId="urn:microsoft.com/office/officeart/2008/layout/AlternatingHexagons"/>
    <dgm:cxn modelId="{B069021D-CA28-4FAC-BA87-9EE9C770F263}" type="presParOf" srcId="{7EF94BD8-52A3-4FD9-8061-BE1343C2C6C8}" destId="{E6951893-F367-4B1F-B91F-FE8F7300BAE4}" srcOrd="1" destOrd="0" presId="urn:microsoft.com/office/officeart/2008/layout/AlternatingHexagons"/>
    <dgm:cxn modelId="{76E052B7-C2D3-4951-B91B-7C8E93373188}" type="presParOf" srcId="{7EF94BD8-52A3-4FD9-8061-BE1343C2C6C8}" destId="{871233AD-8C5D-4DF1-91B2-9651FD7614CA}" srcOrd="2" destOrd="0" presId="urn:microsoft.com/office/officeart/2008/layout/AlternatingHexagons"/>
    <dgm:cxn modelId="{F1E83474-2F13-462E-AB61-5AA876CFE230}" type="presParOf" srcId="{7EF94BD8-52A3-4FD9-8061-BE1343C2C6C8}" destId="{63C6940D-7C52-49E5-9133-AB0FFC0A39EC}" srcOrd="3" destOrd="0" presId="urn:microsoft.com/office/officeart/2008/layout/AlternatingHexagons"/>
    <dgm:cxn modelId="{39E6B050-3A6D-423D-A7DC-6A7D6F7E7C1F}" type="presParOf" srcId="{7EF94BD8-52A3-4FD9-8061-BE1343C2C6C8}" destId="{AFE42AA3-DC6B-48C8-8DEA-8ECB58509711}" srcOrd="4" destOrd="0" presId="urn:microsoft.com/office/officeart/2008/layout/AlternatingHexagons"/>
    <dgm:cxn modelId="{5073D33E-55A3-4900-9D4D-819377AD9264}" type="presParOf" srcId="{406B9876-E5B9-40EF-A96C-EF2550AB4438}" destId="{FB21DA94-9465-49F5-B82F-011B394BFDB7}" srcOrd="3" destOrd="0" presId="urn:microsoft.com/office/officeart/2008/layout/AlternatingHexagons"/>
    <dgm:cxn modelId="{9B35DCB8-C58A-4E7A-ACF0-AEC826A13F73}" type="presParOf" srcId="{406B9876-E5B9-40EF-A96C-EF2550AB4438}" destId="{A4C56386-F777-4611-A21B-01E09C9B4DB5}" srcOrd="4" destOrd="0" presId="urn:microsoft.com/office/officeart/2008/layout/AlternatingHexagons"/>
    <dgm:cxn modelId="{9247E3F8-CAC1-4A35-901A-5155A524BB65}" type="presParOf" srcId="{A4C56386-F777-4611-A21B-01E09C9B4DB5}" destId="{9E9706E7-6C17-43A6-AD73-68A3529197FA}" srcOrd="0" destOrd="0" presId="urn:microsoft.com/office/officeart/2008/layout/AlternatingHexagons"/>
    <dgm:cxn modelId="{027A9F36-0B83-403C-A803-35D498D17F34}" type="presParOf" srcId="{A4C56386-F777-4611-A21B-01E09C9B4DB5}" destId="{D7A5528D-D916-4552-9488-6752A3C4AB58}" srcOrd="1" destOrd="0" presId="urn:microsoft.com/office/officeart/2008/layout/AlternatingHexagons"/>
    <dgm:cxn modelId="{77386CEA-1A34-4940-AA51-143446601F0E}" type="presParOf" srcId="{A4C56386-F777-4611-A21B-01E09C9B4DB5}" destId="{83B17901-0D8B-4FEA-BCF2-789C0FDB31F1}" srcOrd="2" destOrd="0" presId="urn:microsoft.com/office/officeart/2008/layout/AlternatingHexagons"/>
    <dgm:cxn modelId="{0749CA6D-569C-43DE-AB92-A22FC9C2B964}" type="presParOf" srcId="{A4C56386-F777-4611-A21B-01E09C9B4DB5}" destId="{7C98BAF4-24EF-4E09-A92A-7EDB9CFFAA83}" srcOrd="3" destOrd="0" presId="urn:microsoft.com/office/officeart/2008/layout/AlternatingHexagons"/>
    <dgm:cxn modelId="{BE8C36E2-F1C2-441B-B2BB-0E10822B7A5E}" type="presParOf" srcId="{A4C56386-F777-4611-A21B-01E09C9B4DB5}" destId="{2ED67BF0-80C8-4280-B84E-5E0FCFA3A18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2DD21-E505-4B7D-A86F-E944AF4527FC}">
      <dsp:nvSpPr>
        <dsp:cNvPr id="0" name=""/>
        <dsp:cNvSpPr/>
      </dsp:nvSpPr>
      <dsp:spPr>
        <a:xfrm>
          <a:off x="0" y="25022"/>
          <a:ext cx="60960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MODO 1</a:t>
          </a:r>
        </a:p>
      </dsp:txBody>
      <dsp:txXfrm>
        <a:off x="38638" y="63660"/>
        <a:ext cx="6018724" cy="714229"/>
      </dsp:txXfrm>
    </dsp:sp>
    <dsp:sp modelId="{FB9FE9DB-3466-48DD-8C6B-151480EE48C4}">
      <dsp:nvSpPr>
        <dsp:cNvPr id="0" name=""/>
        <dsp:cNvSpPr/>
      </dsp:nvSpPr>
      <dsp:spPr>
        <a:xfrm>
          <a:off x="0" y="816527"/>
          <a:ext cx="60960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600" kern="1200" dirty="0"/>
            <a:t>Manolo Explorador</a:t>
          </a:r>
        </a:p>
      </dsp:txBody>
      <dsp:txXfrm>
        <a:off x="0" y="816527"/>
        <a:ext cx="6096000" cy="546480"/>
      </dsp:txXfrm>
    </dsp:sp>
    <dsp:sp modelId="{FFE41E0D-2820-4246-AF62-E2869EFF4366}">
      <dsp:nvSpPr>
        <dsp:cNvPr id="0" name=""/>
        <dsp:cNvSpPr/>
      </dsp:nvSpPr>
      <dsp:spPr>
        <a:xfrm>
          <a:off x="0" y="1315480"/>
          <a:ext cx="60960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MODO 2</a:t>
          </a:r>
        </a:p>
      </dsp:txBody>
      <dsp:txXfrm>
        <a:off x="38638" y="1354118"/>
        <a:ext cx="6018724" cy="714229"/>
      </dsp:txXfrm>
    </dsp:sp>
    <dsp:sp modelId="{43AB28F1-B491-4E56-924F-5741BBCEF07C}">
      <dsp:nvSpPr>
        <dsp:cNvPr id="0" name=""/>
        <dsp:cNvSpPr/>
      </dsp:nvSpPr>
      <dsp:spPr>
        <a:xfrm>
          <a:off x="0" y="2154512"/>
          <a:ext cx="60960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600" kern="1200" dirty="0"/>
            <a:t>Manolo Seguidor de Luz</a:t>
          </a:r>
        </a:p>
      </dsp:txBody>
      <dsp:txXfrm>
        <a:off x="0" y="2154512"/>
        <a:ext cx="6096000" cy="546480"/>
      </dsp:txXfrm>
    </dsp:sp>
    <dsp:sp modelId="{C8DD4AE1-9E93-40D8-A603-2765DCC8072D}">
      <dsp:nvSpPr>
        <dsp:cNvPr id="0" name=""/>
        <dsp:cNvSpPr/>
      </dsp:nvSpPr>
      <dsp:spPr>
        <a:xfrm>
          <a:off x="0" y="2700992"/>
          <a:ext cx="60960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MODO 3</a:t>
          </a:r>
        </a:p>
      </dsp:txBody>
      <dsp:txXfrm>
        <a:off x="38638" y="2739630"/>
        <a:ext cx="6018724" cy="714229"/>
      </dsp:txXfrm>
    </dsp:sp>
    <dsp:sp modelId="{837BAABD-B7AB-475A-9938-28FEE842829D}">
      <dsp:nvSpPr>
        <dsp:cNvPr id="0" name=""/>
        <dsp:cNvSpPr/>
      </dsp:nvSpPr>
      <dsp:spPr>
        <a:xfrm>
          <a:off x="0" y="3492497"/>
          <a:ext cx="60960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600" kern="1200" dirty="0"/>
            <a:t>Manolo Bombero</a:t>
          </a:r>
        </a:p>
      </dsp:txBody>
      <dsp:txXfrm>
        <a:off x="0" y="3492497"/>
        <a:ext cx="6096000" cy="546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3F7B7-E336-4206-837A-64B45EFEA091}">
      <dsp:nvSpPr>
        <dsp:cNvPr id="0" name=""/>
        <dsp:cNvSpPr/>
      </dsp:nvSpPr>
      <dsp:spPr>
        <a:xfrm rot="5400000">
          <a:off x="2662044" y="11370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LDR</a:t>
          </a:r>
        </a:p>
      </dsp:txBody>
      <dsp:txXfrm rot="-5400000">
        <a:off x="2964204" y="250542"/>
        <a:ext cx="902150" cy="1036955"/>
      </dsp:txXfrm>
    </dsp:sp>
    <dsp:sp modelId="{C0D69DD7-46FC-458A-A7CC-F50BE4B339E0}">
      <dsp:nvSpPr>
        <dsp:cNvPr id="0" name=""/>
        <dsp:cNvSpPr/>
      </dsp:nvSpPr>
      <dsp:spPr>
        <a:xfrm>
          <a:off x="4203963" y="533763"/>
          <a:ext cx="1681222" cy="392267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AZULES</a:t>
          </a:r>
        </a:p>
      </dsp:txBody>
      <dsp:txXfrm>
        <a:off x="4203963" y="533763"/>
        <a:ext cx="1681222" cy="392267"/>
      </dsp:txXfrm>
    </dsp:sp>
    <dsp:sp modelId="{0739E79E-986A-4934-AC58-A510C25280D7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1516784" y="234830"/>
        <a:ext cx="902150" cy="1036955"/>
      </dsp:txXfrm>
    </dsp:sp>
    <dsp:sp modelId="{7302A54B-9BF9-4A55-80A8-CCA1BFA63C6B}">
      <dsp:nvSpPr>
        <dsp:cNvPr id="0" name=""/>
        <dsp:cNvSpPr/>
      </dsp:nvSpPr>
      <dsp:spPr>
        <a:xfrm rot="5400000">
          <a:off x="2029470" y="1300320"/>
          <a:ext cx="1506471" cy="1477971"/>
        </a:xfrm>
        <a:prstGeom prst="hexagon">
          <a:avLst>
            <a:gd name="adj" fmla="val 25000"/>
            <a:gd name="vf" fmla="val 115470"/>
          </a:avLst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 err="1"/>
            <a:t>Bumpers</a:t>
          </a:r>
          <a:r>
            <a:rPr lang="es-ES" sz="1600" kern="1200" dirty="0"/>
            <a:t> frontales</a:t>
          </a:r>
        </a:p>
      </dsp:txBody>
      <dsp:txXfrm rot="-5400000">
        <a:off x="2287718" y="1534773"/>
        <a:ext cx="989975" cy="1009065"/>
      </dsp:txXfrm>
    </dsp:sp>
    <dsp:sp modelId="{E6951893-F367-4B1F-B91F-FE8F7300BAE4}">
      <dsp:nvSpPr>
        <dsp:cNvPr id="0" name=""/>
        <dsp:cNvSpPr/>
      </dsp:nvSpPr>
      <dsp:spPr>
        <a:xfrm>
          <a:off x="387544" y="1841827"/>
          <a:ext cx="1524602" cy="380344"/>
        </a:xfrm>
        <a:prstGeom prst="rect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ROJOS</a:t>
          </a:r>
        </a:p>
      </dsp:txBody>
      <dsp:txXfrm>
        <a:off x="387544" y="1841827"/>
        <a:ext cx="1524602" cy="380344"/>
      </dsp:txXfrm>
    </dsp:sp>
    <dsp:sp modelId="{AFE42AA3-DC6B-48C8-8DEA-8ECB58509711}">
      <dsp:nvSpPr>
        <dsp:cNvPr id="0" name=""/>
        <dsp:cNvSpPr/>
      </dsp:nvSpPr>
      <dsp:spPr>
        <a:xfrm rot="5400000">
          <a:off x="3673996" y="1383991"/>
          <a:ext cx="1506471" cy="1310630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3976156" y="1520829"/>
        <a:ext cx="902150" cy="1036955"/>
      </dsp:txXfrm>
    </dsp:sp>
    <dsp:sp modelId="{9E9706E7-6C17-43A6-AD73-68A3529197FA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rgbClr val="FFFF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>
              <a:solidFill>
                <a:schemeClr val="tx1"/>
              </a:solidFill>
            </a:rPr>
            <a:t>Bumpers</a:t>
          </a:r>
          <a:r>
            <a:rPr lang="es-ES" sz="1400" kern="1200" dirty="0">
              <a:solidFill>
                <a:schemeClr val="tx1"/>
              </a:solidFill>
            </a:rPr>
            <a:t> laterales</a:t>
          </a:r>
        </a:p>
      </dsp:txBody>
      <dsp:txXfrm rot="-5400000">
        <a:off x="2932264" y="2792215"/>
        <a:ext cx="902150" cy="1036955"/>
      </dsp:txXfrm>
    </dsp:sp>
    <dsp:sp modelId="{D7A5528D-D916-4552-9488-6752A3C4AB58}">
      <dsp:nvSpPr>
        <dsp:cNvPr id="0" name=""/>
        <dsp:cNvSpPr/>
      </dsp:nvSpPr>
      <dsp:spPr>
        <a:xfrm>
          <a:off x="4078426" y="3158275"/>
          <a:ext cx="1681222" cy="304834"/>
        </a:xfrm>
        <a:prstGeom prst="rect">
          <a:avLst/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</a:rPr>
            <a:t>AMARILLOS</a:t>
          </a:r>
        </a:p>
      </dsp:txBody>
      <dsp:txXfrm>
        <a:off x="4078426" y="3158275"/>
        <a:ext cx="1681222" cy="304834"/>
      </dsp:txXfrm>
    </dsp:sp>
    <dsp:sp modelId="{2ED67BF0-80C8-4280-B84E-5E0FCFA3A182}">
      <dsp:nvSpPr>
        <dsp:cNvPr id="0" name=""/>
        <dsp:cNvSpPr/>
      </dsp:nvSpPr>
      <dsp:spPr>
        <a:xfrm rot="5400000">
          <a:off x="121462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1516784" y="2792215"/>
        <a:ext cx="902150" cy="1036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CDCC0-F59F-47B0-8E2C-CFB058783082}" type="datetimeFigureOut">
              <a:rPr lang="es-ES" smtClean="0"/>
              <a:pPr/>
              <a:t>26/09/2017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B3C27-3F40-4DFF-814C-D6F00B38A47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63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B3C27-3F40-4DFF-814C-D6F00B38A472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50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C9E3-B8A7-49DD-9B2B-44FCECB6110C}" type="datetimeFigureOut">
              <a:rPr lang="es-ES" smtClean="0"/>
              <a:pPr/>
              <a:t>26/09/2017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7CE0EFE-6A08-4576-BB6B-B05B10A2276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58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C9E3-B8A7-49DD-9B2B-44FCECB6110C}" type="datetimeFigureOut">
              <a:rPr lang="es-ES" smtClean="0"/>
              <a:pPr/>
              <a:t>26/09/2017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7CE0EFE-6A08-4576-BB6B-B05B10A2276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68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C9E3-B8A7-49DD-9B2B-44FCECB6110C}" type="datetimeFigureOut">
              <a:rPr lang="es-ES" smtClean="0"/>
              <a:pPr/>
              <a:t>26/09/2017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7CE0EFE-6A08-4576-BB6B-B05B10A2276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08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C9E3-B8A7-49DD-9B2B-44FCECB6110C}" type="datetimeFigureOut">
              <a:rPr lang="es-ES" smtClean="0"/>
              <a:pPr/>
              <a:t>26/09/2017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CE0EFE-6A08-4576-BB6B-B05B10A2276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178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C9E3-B8A7-49DD-9B2B-44FCECB6110C}" type="datetimeFigureOut">
              <a:rPr lang="es-ES" smtClean="0"/>
              <a:pPr/>
              <a:t>26/09/2017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CE0EFE-6A08-4576-BB6B-B05B10A2276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352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C9E3-B8A7-49DD-9B2B-44FCECB6110C}" type="datetimeFigureOut">
              <a:rPr lang="es-ES" smtClean="0"/>
              <a:pPr/>
              <a:t>26/09/2017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CE0EFE-6A08-4576-BB6B-B05B10A2276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110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C9E3-B8A7-49DD-9B2B-44FCECB6110C}" type="datetimeFigureOut">
              <a:rPr lang="es-ES" smtClean="0"/>
              <a:pPr/>
              <a:t>26/09/2017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0EFE-6A08-4576-BB6B-B05B10A2276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50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C9E3-B8A7-49DD-9B2B-44FCECB6110C}" type="datetimeFigureOut">
              <a:rPr lang="es-ES" smtClean="0"/>
              <a:pPr/>
              <a:t>26/09/2017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0EFE-6A08-4576-BB6B-B05B10A2276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52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C9E3-B8A7-49DD-9B2B-44FCECB6110C}" type="datetimeFigureOut">
              <a:rPr lang="es-ES" smtClean="0"/>
              <a:pPr/>
              <a:t>26/09/2017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0EFE-6A08-4576-BB6B-B05B10A2276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05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C9E3-B8A7-49DD-9B2B-44FCECB6110C}" type="datetimeFigureOut">
              <a:rPr lang="es-ES" smtClean="0"/>
              <a:pPr/>
              <a:t>26/09/2017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7CE0EFE-6A08-4576-BB6B-B05B10A2276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065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C9E3-B8A7-49DD-9B2B-44FCECB6110C}" type="datetimeFigureOut">
              <a:rPr lang="es-ES" smtClean="0"/>
              <a:pPr/>
              <a:t>26/09/2017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7CE0EFE-6A08-4576-BB6B-B05B10A2276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19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C9E3-B8A7-49DD-9B2B-44FCECB6110C}" type="datetimeFigureOut">
              <a:rPr lang="es-ES" smtClean="0"/>
              <a:pPr/>
              <a:t>26/09/2017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7CE0EFE-6A08-4576-BB6B-B05B10A2276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75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C9E3-B8A7-49DD-9B2B-44FCECB6110C}" type="datetimeFigureOut">
              <a:rPr lang="es-ES" smtClean="0"/>
              <a:pPr/>
              <a:t>26/09/2017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0EFE-6A08-4576-BB6B-B05B10A2276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0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C9E3-B8A7-49DD-9B2B-44FCECB6110C}" type="datetimeFigureOut">
              <a:rPr lang="es-ES" smtClean="0"/>
              <a:pPr/>
              <a:t>26/09/2017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0EFE-6A08-4576-BB6B-B05B10A2276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02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C9E3-B8A7-49DD-9B2B-44FCECB6110C}" type="datetimeFigureOut">
              <a:rPr lang="es-ES" smtClean="0"/>
              <a:pPr/>
              <a:t>26/09/2017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0EFE-6A08-4576-BB6B-B05B10A2276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2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C9E3-B8A7-49DD-9B2B-44FCECB6110C}" type="datetimeFigureOut">
              <a:rPr lang="es-ES" smtClean="0"/>
              <a:pPr/>
              <a:t>26/09/2017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CE0EFE-6A08-4576-BB6B-B05B10A2276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00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5C9E3-B8A7-49DD-9B2B-44FCECB6110C}" type="datetimeFigureOut">
              <a:rPr lang="es-ES" smtClean="0"/>
              <a:pPr/>
              <a:t>26/09/2017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CE0EFE-6A08-4576-BB6B-B05B10A2276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23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47556" y="753101"/>
            <a:ext cx="3655063" cy="1037839"/>
          </a:xfrm>
        </p:spPr>
        <p:txBody>
          <a:bodyPr>
            <a:normAutofit/>
          </a:bodyPr>
          <a:lstStyle/>
          <a:p>
            <a:r>
              <a:rPr lang="es-ES" sz="5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</a:rPr>
              <a:t>MANOLO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2426818"/>
            <a:ext cx="3600400" cy="3594469"/>
          </a:xfrm>
        </p:spPr>
        <p:txBody>
          <a:bodyPr>
            <a:noAutofit/>
          </a:bodyPr>
          <a:lstStyle/>
          <a:p>
            <a:r>
              <a:rPr lang="es-ES" sz="1400" b="1" dirty="0"/>
              <a:t>Pablo Rueda Ortega</a:t>
            </a:r>
          </a:p>
          <a:p>
            <a:r>
              <a:rPr lang="es-ES" sz="1400" b="1" dirty="0"/>
              <a:t>Miguel Betegón</a:t>
            </a:r>
          </a:p>
          <a:p>
            <a:r>
              <a:rPr lang="es-ES" sz="1400" b="1" dirty="0"/>
              <a:t>Mario </a:t>
            </a:r>
            <a:r>
              <a:rPr lang="es-ES" sz="1400" b="1" dirty="0" err="1"/>
              <a:t>Nuñez</a:t>
            </a:r>
            <a:endParaRPr lang="es-ES" sz="1400" b="1" dirty="0"/>
          </a:p>
        </p:txBody>
      </p:sp>
      <p:pic>
        <p:nvPicPr>
          <p:cNvPr id="1026" name="Picture 2" descr="C:\Documents and Settings\DEF\Escritorio\10390010_10202192045986827_5308057441127571651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410992"/>
            <a:ext cx="4680520" cy="3510390"/>
          </a:xfrm>
          <a:prstGeom prst="rect">
            <a:avLst/>
          </a:prstGeom>
          <a:noFill/>
          <a:ln w="41275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" name="CuadroTexto 3"/>
          <p:cNvSpPr txBox="1"/>
          <p:nvPr/>
        </p:nvSpPr>
        <p:spPr>
          <a:xfrm>
            <a:off x="1187624" y="133049"/>
            <a:ext cx="668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/>
              <a:t>Proyecto AUREBOT – Dispositivos Electrónicos y </a:t>
            </a:r>
            <a:r>
              <a:rPr lang="es-ES" i="1" dirty="0" err="1"/>
              <a:t>Fotónicos</a:t>
            </a:r>
            <a:endParaRPr lang="es-ES" i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403648" y="204166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u="sng" dirty="0"/>
              <a:t>Grupo D3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0164" y="421885"/>
            <a:ext cx="2242592" cy="1143000"/>
          </a:xfrm>
        </p:spPr>
        <p:txBody>
          <a:bodyPr>
            <a:normAutofit/>
          </a:bodyPr>
          <a:lstStyle/>
          <a:p>
            <a:r>
              <a:rPr lang="es-ES" sz="5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LED’S</a:t>
            </a: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2535444161"/>
              </p:ext>
            </p:extLst>
          </p:nvPr>
        </p:nvGraphicFramePr>
        <p:xfrm>
          <a:off x="2411760" y="4193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207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0374" y="1484784"/>
            <a:ext cx="7496001" cy="2520280"/>
          </a:xfrm>
        </p:spPr>
        <p:txBody>
          <a:bodyPr>
            <a:normAutofit/>
          </a:bodyPr>
          <a:lstStyle/>
          <a:p>
            <a:pPr algn="just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Aurebot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tiene por objetivo seguir la luz.</a:t>
            </a:r>
            <a:endParaRPr lang="es-E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s-E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Ejecuta su movimiento en línea recta mientras haya oscuridad y cuando detecta luz en alguna de sus LDR gira hacia el lado en el que ha detectado la luz.</a:t>
            </a:r>
          </a:p>
          <a:p>
            <a:pPr algn="just"/>
            <a:r>
              <a:rPr lang="es-E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la luz es recibida por ambas LDR el robot se detiene.</a:t>
            </a:r>
          </a:p>
        </p:txBody>
      </p:sp>
      <p:sp>
        <p:nvSpPr>
          <p:cNvPr id="7" name="AutoShape 2" descr="data:image/jpeg;base64,/9j/4AAQSkZJRgABAQAAAQABAAD/2wCEAAkGBw8NDw0NDQ0NDQ0NDQwNDQwNDQ8NDAwMFBEWFhQRFBQYHCggGBolHBQUITEhJSkrLi4uFx8zODMsNygtLisBCgoKDg0MFBAQFywfHBwsKywrLCwsLCwsKysrNyssNywsLCw3NyssLCssLCssNywsNysrKyssKywrLCsrKysrK//AABEIAMUBAAMBIgACEQEDEQH/xAAcAAACAwEBAQEAAAAAAAAAAAAAAQIDBAUGBwj/xAA4EAACAgEBBgQEAwYHAQAAAAAAAQIRAwQFEiExQVEGYXGREzKBsUJSoRYiksHR8BRjcoKi4fEH/8QAGAEBAQEBAQAAAAAAAAAAAAAAAAECAwT/xAAdEQEBAQEAAwEBAQAAAAAAAAAAARECAxJRITET/9oADAMBAAIRAxEAPwD4gAwABgMAGCAAGCGADSBDAKHQIkkAJDSGkSSASQ1EkkSUQIbo90soN0CvdFulu6JoCrdItFrRFoCpoi0WNEWgK2hUSYmBBiZJkseKUnUU230QFZq0ez55ePyx79X6HU0Gx6qWRW+kei/qdzBpV/aOfXfx158f1z9Ds6GOt2PF82+Lf1Othw0uRfjwcjRupI52u0kj5cNCQz0PIYAhgA0CGgAYUSoBEgSGkAIkkCRJIASJpCSJxQAkTSHGJZGAEFEe6WqBNYwM+6JxNO4JwAyuJXKJrlEqlEDM0QaL5RFDBKbqMXL0QGZoSg26St9kdrTbDlLjN7vlHizt6LZkMa/dir6t8X7mL3I6c+K15vSbGnOnP91dlxl/0d7SbNjjVRj9ep044EiyMK4HK9Wu04kUY9OaI40iSVITkiNGkKyG+Vzmi4j5uMAR6HkOhoENIARJIEiSRAkiSQ0iSiBFIlRJRJKIEEiSRLdGkAJFkUKKLIoolGJbGJGKLoRAcYligShEtUQKNwi4G/HpZS5KvUtjs2+cvYze43PH1XGlAshs7JPkq9TvYNnwXGuP6mqEEuHIxe/jpPF9cTT7Ejzm97y5I6uHRxhwSSXThRqUkr5Fcsi6mLbXWST+COMlKkZ5Z0uRVLUEw1pcw3zL8ayEsxcTWp5aISymKebzKp5zWM62SzGeefoZZ5iieUuJrhR0squiL07XQ9lodDFxja6L7F8tkwfQ6vNrwnw2G6ezybBT5Iy5fDz6A15dInFHbybCmuhnlsucejIawRiWxgaVo5LoXY9M+wGNYx/DOjLRyj80XFvlvJq/cX+HA5+4G6bZYCqWMKoSJxQ9026PBXFrj0voS3F5m1DDppvjVLzNuPSxirm7+xOORvgo/XkWww9ZfvNdOiMXqu/PjkTwxjz3Ul6cTVGEeyMjlTt8vI0Ysia5mHWYtjEnGNEVJd//AEry5lELrV8RLmYtRq+xi1GquzFPO31osjHXToPU8OZTPUPuYFmff9CSnZrGNa45W+o/ipGNzohLUJdRia3POVzznOnrIrr7GaevfRe5fVL1HVllKp5zjz1c31S9Cic2+bbNerN7dXLrorr7cTFm2g38qrzZjYi4zeq+maCH7q9Eb4wMeifBG6DK5VZHGXQwrsRgzTjAgtJF9ED2ZCXRG3GjRBAcWewoPojp+GPDGN5HknG1HhH17m5RPRbEw1CPnxJVU6zZOKO6njhPHO04TippSXr/AHwObqfA2hzcVjlhk+uGTiv4Xa/Q9PtVVjg/82P2ZHAyNPAa7/5hOm9PqYT7QywcH/Er+x4La2xs2mnPHlxuMoOnXFeqfY/ReA8t4q2Ms+RTSTe7T8+wHxfQaLHLjkbXGkuR0paGC4xlb7Ommv6m7bPhPUwm5403B80k3T9Dj5cOqw8HCf0Tb9qs53m67cdcyLNRjUePIqeRdH7FOTJmlzhN/wCxr7nN1MdTyinBeSt+4nNbvkjZnzPjxKFqGupypYsydvefq2X4ckl80JX7mvVj/R1I6qQSy3zZglnl0g/qVwlkbtpkxfZvfH0M+7KTaStLryRdjlKvkfqXwjN0o43Xm+JZE66/Pxj+FJc2vpxITTXVmvUQcXUk0+zMmRm8jl7VnyN92Z5GiZRIqKpFbLJFcgIMiyTIsCLESZED6NpctLmbcedHjIbWoujtrzDOPbY86NWPOu54SG3fMvh4g8wY9/jzLuasedHz2HiLzNGPxH5gx9BWZdz2eyYp44f6UfFcXiG+p9D8I+J8M8CWSdTxqmubM1XpNv5qWHGubk5v0Sr+ZXpp8jj5df8A4jK8r4R4Rgm+UEdHS5o917oiu7pjyni3bq02aMFzcN5+7r7Hd1G1MWDG5TyQikrbckfJfEO1IarNkzOXzOortBchB6BeMIfiROPijTS+ZR9kfP8AKsb/ABmaSx9MqNaPpq2pop81D2Q9zQZPyfofLcslBW8yX1KtNrMk3UJSrvdIbFktfVZbE0OT8n6FM/CWll8rj+h84ntPPhdSm12480btJtvUtXGbvs3VjYvrXs5+CsPRxK/2LiuKSPL4vFuojwd8OZtweOMi5lR3I+E6/CjVi8PqH4UcjD447mj9sYy6oI43j/Z0cUdPliqbcsUvPhvR+0jxE2ew8Y7ZjqcOOC6ZVL/hJfzPGzYFUymRZJlUgK5FbLJFbAgyLJsgwEyJJiAEyVkRoCSZNMrRJEFqkWwmZ0ycWBuxZTbh1TXJtehyYyLY5AO1HWy/M/dk1rn+Z+5xllJfFGDq5NY31MuTPfMxvKVyyExGyUPRlmfHD4TbqM48U0+fkcxzEsrX9GZxudSLYQUpJu36ts2R4cmklxq6MUM0b5NfqSlni+FOu4ytyyNc8yytN8VBPdvv/aJRyuL3m/TjxRihliuVkvipv+Q9WveN2PVu95JK+bpNv1L45MM73qjK+nBHK+J9B7xrnnGO+9/HXWijL5Zr0sjk2fkjxXFHMhlceMZNfY249r5IxaVXyTfGvM05s2aTTqT4ookxSnfFu2+LfdlbkASZVJkpMrbAiyDJNkGBFkWSZFgJkRsTABiQASJJkEMCaZJMhY0yC1MkpFKZJMC5SHvlNhYF28JyKrCwJuQrIWFgSsaZXY0yi1MkpFNkkwLlIlvFG8PeAu3g3yneDeAsciLkQ3hNgSbINibItgNsiwbIsAZEbEAmJjIsAGiIwJDRFDAY7IjAlY7IhYE7CyNhZBOxWRCwJWFkbCyiVgRCwJ2FkbCwJpjshYWBOwshYWBKwsjYrAlZGwsQBYrAQAIBAAgEAAIAJAIAJDIjsB2OyIwGMiFgSAjYWBICIWAx2RsAJWFisLAdjsjYASsLI2AErFYgAdiCxADYCCwAQCAYgEAhiABoZEYDGIAGOyIwGAgAYCsAGAgAkIQWBICNjsBgKwsBgKxASAVhYDExWABYCAAAQAAgAAAAAAAAAYgAkAgAYCABgIAGAgsCQCQAMBAAwEAAMQgGAhgAAIAABAAAAAIAAYCABgAAAAAAAAAIAAAGAAAgABgAADBsAAAAAEAAAwAAATAAABAAx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4" descr="data:image/jpeg;base64,/9j/4AAQSkZJRgABAQAAAQABAAD/2wCEAAkGBw8NDw0NDQ0NDQ0NDQwNDQwNDQ8NDAwMFBEWFhQRFBQYHCggGBolHBQUITEhJSkrLi4uFx8zODMsNygtLisBCgoKDg0MFBAQFywfHBwsKywrLCwsLCwsKysrNyssNywsLCw3NyssLCssLCssNywsNysrKyssKywrLCsrKysrK//AABEIAMUBAAMBIgACEQEDEQH/xAAcAAACAwEBAQEAAAAAAAAAAAAAAQIDBAUGBwj/xAA4EAACAgEBBgQEAwYHAQAAAAAAAQIRAwQFEiExQVEGYXGREzKBsUJSoRYiksHR8BRjcoKi4fEH/8QAGAEBAQEBAQAAAAAAAAAAAAAAAAECAwT/xAAdEQEBAQEAAwEBAQAAAAAAAAAAARECAxJRITET/9oADAMBAAIRAxEAPwD4gAwABgMAGCAAGCGADSBDAKHQIkkAJDSGkSSASQ1EkkSUQIbo90soN0CvdFulu6JoCrdItFrRFoCpoi0WNEWgK2hUSYmBBiZJkseKUnUU230QFZq0ez55ePyx79X6HU0Gx6qWRW+kei/qdzBpV/aOfXfx158f1z9Ds6GOt2PF82+Lf1Othw0uRfjwcjRupI52u0kj5cNCQz0PIYAhgA0CGgAYUSoBEgSGkAIkkCRJIASJpCSJxQAkTSHGJZGAEFEe6WqBNYwM+6JxNO4JwAyuJXKJrlEqlEDM0QaL5RFDBKbqMXL0QGZoSg26St9kdrTbDlLjN7vlHizt6LZkMa/dir6t8X7mL3I6c+K15vSbGnOnP91dlxl/0d7SbNjjVRj9ep044EiyMK4HK9Wu04kUY9OaI40iSVITkiNGkKyG+Vzmi4j5uMAR6HkOhoENIARJIEiSRAkiSQ0iSiBFIlRJRJKIEEiSRLdGkAJFkUKKLIoolGJbGJGKLoRAcYligShEtUQKNwi4G/HpZS5KvUtjs2+cvYze43PH1XGlAshs7JPkq9TvYNnwXGuP6mqEEuHIxe/jpPF9cTT7Ejzm97y5I6uHRxhwSSXThRqUkr5Fcsi6mLbXWST+COMlKkZ5Z0uRVLUEw1pcw3zL8ayEsxcTWp5aISymKebzKp5zWM62SzGeefoZZ5iieUuJrhR0squiL07XQ9lodDFxja6L7F8tkwfQ6vNrwnw2G6ezybBT5Iy5fDz6A15dInFHbybCmuhnlsucejIawRiWxgaVo5LoXY9M+wGNYx/DOjLRyj80XFvlvJq/cX+HA5+4G6bZYCqWMKoSJxQ9026PBXFrj0voS3F5m1DDppvjVLzNuPSxirm7+xOORvgo/XkWww9ZfvNdOiMXqu/PjkTwxjz3Ul6cTVGEeyMjlTt8vI0Ysia5mHWYtjEnGNEVJd//AEry5lELrV8RLmYtRq+xi1GquzFPO31osjHXToPU8OZTPUPuYFmff9CSnZrGNa45W+o/ipGNzohLUJdRia3POVzznOnrIrr7GaevfRe5fVL1HVllKp5zjz1c31S9Cic2+bbNerN7dXLrorr7cTFm2g38qrzZjYi4zeq+maCH7q9Eb4wMeifBG6DK5VZHGXQwrsRgzTjAgtJF9ED2ZCXRG3GjRBAcWewoPojp+GPDGN5HknG1HhH17m5RPRbEw1CPnxJVU6zZOKO6njhPHO04TippSXr/AHwObqfA2hzcVjlhk+uGTiv4Xa/Q9PtVVjg/82P2ZHAyNPAa7/5hOm9PqYT7QywcH/Er+x4La2xs2mnPHlxuMoOnXFeqfY/ReA8t4q2Ms+RTSTe7T8+wHxfQaLHLjkbXGkuR0paGC4xlb7Ommv6m7bPhPUwm5403B80k3T9Dj5cOqw8HCf0Tb9qs53m67cdcyLNRjUePIqeRdH7FOTJmlzhN/wCxr7nN1MdTyinBeSt+4nNbvkjZnzPjxKFqGupypYsydvefq2X4ckl80JX7mvVj/R1I6qQSy3zZglnl0g/qVwlkbtpkxfZvfH0M+7KTaStLryRdjlKvkfqXwjN0o43Xm+JZE66/Pxj+FJc2vpxITTXVmvUQcXUk0+zMmRm8jl7VnyN92Z5GiZRIqKpFbLJFcgIMiyTIsCLESZED6NpctLmbcedHjIbWoujtrzDOPbY86NWPOu54SG3fMvh4g8wY9/jzLuasedHz2HiLzNGPxH5gx9BWZdz2eyYp44f6UfFcXiG+p9D8I+J8M8CWSdTxqmubM1XpNv5qWHGubk5v0Sr+ZXpp8jj5df8A4jK8r4R4Rgm+UEdHS5o917oiu7pjyni3bq02aMFzcN5+7r7Hd1G1MWDG5TyQikrbckfJfEO1IarNkzOXzOortBchB6BeMIfiROPijTS+ZR9kfP8AKsb/ABmaSx9MqNaPpq2pop81D2Q9zQZPyfofLcslBW8yX1KtNrMk3UJSrvdIbFktfVZbE0OT8n6FM/CWll8rj+h84ntPPhdSm12480btJtvUtXGbvs3VjYvrXs5+CsPRxK/2LiuKSPL4vFuojwd8OZtweOMi5lR3I+E6/CjVi8PqH4UcjD447mj9sYy6oI43j/Z0cUdPliqbcsUvPhvR+0jxE2ew8Y7ZjqcOOC6ZVL/hJfzPGzYFUymRZJlUgK5FbLJFbAgyLJsgwEyJJiAEyVkRoCSZNMrRJEFqkWwmZ0ycWBuxZTbh1TXJtehyYyLY5AO1HWy/M/dk1rn+Z+5xllJfFGDq5NY31MuTPfMxvKVyyExGyUPRlmfHD4TbqM48U0+fkcxzEsrX9GZxudSLYQUpJu36ts2R4cmklxq6MUM0b5NfqSlni+FOu4ytyyNc8yytN8VBPdvv/aJRyuL3m/TjxRihliuVkvipv+Q9WveN2PVu95JK+bpNv1L45MM73qjK+nBHK+J9B7xrnnGO+9/HXWijL5Zr0sjk2fkjxXFHMhlceMZNfY249r5IxaVXyTfGvM05s2aTTqT4ookxSnfFu2+LfdlbkASZVJkpMrbAiyDJNkGBFkWSZFgJkRsTABiQASJJkEMCaZJMhY0yC1MkpFKZJMC5SHvlNhYF28JyKrCwJuQrIWFgSsaZXY0yi1MkpFNkkwLlIlvFG8PeAu3g3yneDeAsciLkQ3hNgSbINibItgNsiwbIsAZEbEAmJjIsAGiIwJDRFDAY7IjAlY7IhYE7CyNhZBOxWRCwJWFkbCyiVgRCwJ2FkbCwJpjshYWBOwshYWBKwsjYrAlZGwsQBYrAQAIBAAgEAAIAJAIAJDIjsB2OyIwGMiFgSAjYWBICIWAx2RsAJWFisLAdjsjYASsLI2AErFYgAdiCxADYCCwAQCAYgEAhiABoZEYDGIAGOyIwGAgAYCsAGAgAkIQWBICNjsBgKwsBgKxASAVhYDExWABYCAAAQAAgAAAAAAAAAYgAkAgAYCABgIAGAgsCQCQAMBAAwEAAMQgGAhgAAIAABAAAAAIAAYCABgAAAAAAAAAIAAAGAAAgABgAADBsAAAAAEAAAwAAATAAABAAxAAAAA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6" descr="data:image/jpeg;base64,/9j/4AAQSkZJRgABAQAAAQABAAD/2wCEAAkGBw8NDw0NDQ0NDQ0NDQwNDQwNDQ8NDAwMFBEWFhQRFBQYHCggGBolHBQUITEhJSkrLi4uFx8zODMsNygtLisBCgoKDg0MFBAQFywfHBwsKywrLCwsLCwsKysrNyssNywsLCw3NyssLCssLCssNywsNysrKyssKywrLCsrKysrK//AABEIAMUBAAMBIgACEQEDEQH/xAAcAAACAwEBAQEAAAAAAAAAAAAAAQIDBAUGBwj/xAA4EAACAgEBBgQEAwYHAQAAAAAAAQIRAwQFEiExQVEGYXGREzKBsUJSoRYiksHR8BRjcoKi4fEH/8QAGAEBAQEBAQAAAAAAAAAAAAAAAAECAwT/xAAdEQEBAQEAAwEBAQAAAAAAAAAAARECAxJRITET/9oADAMBAAIRAxEAPwD4gAwABgMAGCAAGCGADSBDAKHQIkkAJDSGkSSASQ1EkkSUQIbo90soN0CvdFulu6JoCrdItFrRFoCpoi0WNEWgK2hUSYmBBiZJkseKUnUU230QFZq0ez55ePyx79X6HU0Gx6qWRW+kei/qdzBpV/aOfXfx158f1z9Ds6GOt2PF82+Lf1Othw0uRfjwcjRupI52u0kj5cNCQz0PIYAhgA0CGgAYUSoBEgSGkAIkkCRJIASJpCSJxQAkTSHGJZGAEFEe6WqBNYwM+6JxNO4JwAyuJXKJrlEqlEDM0QaL5RFDBKbqMXL0QGZoSg26St9kdrTbDlLjN7vlHizt6LZkMa/dir6t8X7mL3I6c+K15vSbGnOnP91dlxl/0d7SbNjjVRj9ep044EiyMK4HK9Wu04kUY9OaI40iSVITkiNGkKyG+Vzmi4j5uMAR6HkOhoENIARJIEiSRAkiSQ0iSiBFIlRJRJKIEEiSRLdGkAJFkUKKLIoolGJbGJGKLoRAcYligShEtUQKNwi4G/HpZS5KvUtjs2+cvYze43PH1XGlAshs7JPkq9TvYNnwXGuP6mqEEuHIxe/jpPF9cTT7Ejzm97y5I6uHRxhwSSXThRqUkr5Fcsi6mLbXWST+COMlKkZ5Z0uRVLUEw1pcw3zL8ayEsxcTWp5aISymKebzKp5zWM62SzGeefoZZ5iieUuJrhR0squiL07XQ9lodDFxja6L7F8tkwfQ6vNrwnw2G6ezybBT5Iy5fDz6A15dInFHbybCmuhnlsucejIawRiWxgaVo5LoXY9M+wGNYx/DOjLRyj80XFvlvJq/cX+HA5+4G6bZYCqWMKoSJxQ9026PBXFrj0voS3F5m1DDppvjVLzNuPSxirm7+xOORvgo/XkWww9ZfvNdOiMXqu/PjkTwxjz3Ul6cTVGEeyMjlTt8vI0Ysia5mHWYtjEnGNEVJd//AEry5lELrV8RLmYtRq+xi1GquzFPO31osjHXToPU8OZTPUPuYFmff9CSnZrGNa45W+o/ipGNzohLUJdRia3POVzznOnrIrr7GaevfRe5fVL1HVllKp5zjz1c31S9Cic2+bbNerN7dXLrorr7cTFm2g38qrzZjYi4zeq+maCH7q9Eb4wMeifBG6DK5VZHGXQwrsRgzTjAgtJF9ED2ZCXRG3GjRBAcWewoPojp+GPDGN5HknG1HhH17m5RPRbEw1CPnxJVU6zZOKO6njhPHO04TippSXr/AHwObqfA2hzcVjlhk+uGTiv4Xa/Q9PtVVjg/82P2ZHAyNPAa7/5hOm9PqYT7QywcH/Er+x4La2xs2mnPHlxuMoOnXFeqfY/ReA8t4q2Ms+RTSTe7T8+wHxfQaLHLjkbXGkuR0paGC4xlb7Ommv6m7bPhPUwm5403B80k3T9Dj5cOqw8HCf0Tb9qs53m67cdcyLNRjUePIqeRdH7FOTJmlzhN/wCxr7nN1MdTyinBeSt+4nNbvkjZnzPjxKFqGupypYsydvefq2X4ckl80JX7mvVj/R1I6qQSy3zZglnl0g/qVwlkbtpkxfZvfH0M+7KTaStLryRdjlKvkfqXwjN0o43Xm+JZE66/Pxj+FJc2vpxITTXVmvUQcXUk0+zMmRm8jl7VnyN92Z5GiZRIqKpFbLJFcgIMiyTIsCLESZED6NpctLmbcedHjIbWoujtrzDOPbY86NWPOu54SG3fMvh4g8wY9/jzLuasedHz2HiLzNGPxH5gx9BWZdz2eyYp44f6UfFcXiG+p9D8I+J8M8CWSdTxqmubM1XpNv5qWHGubk5v0Sr+ZXpp8jj5df8A4jK8r4R4Rgm+UEdHS5o917oiu7pjyni3bq02aMFzcN5+7r7Hd1G1MWDG5TyQikrbckfJfEO1IarNkzOXzOortBchB6BeMIfiROPijTS+ZR9kfP8AKsb/ABmaSx9MqNaPpq2pop81D2Q9zQZPyfofLcslBW8yX1KtNrMk3UJSrvdIbFktfVZbE0OT8n6FM/CWll8rj+h84ntPPhdSm12480btJtvUtXGbvs3VjYvrXs5+CsPRxK/2LiuKSPL4vFuojwd8OZtweOMi5lR3I+E6/CjVi8PqH4UcjD447mj9sYy6oI43j/Z0cUdPliqbcsUvPhvR+0jxE2ew8Y7ZjqcOOC6ZVL/hJfzPGzYFUymRZJlUgK5FbLJFbAgyLJsgwEyJJiAEyVkRoCSZNMrRJEFqkWwmZ0ycWBuxZTbh1TXJtehyYyLY5AO1HWy/M/dk1rn+Z+5xllJfFGDq5NY31MuTPfMxvKVyyExGyUPRlmfHD4TbqM48U0+fkcxzEsrX9GZxudSLYQUpJu36ts2R4cmklxq6MUM0b5NfqSlni+FOu4ytyyNc8yytN8VBPdvv/aJRyuL3m/TjxRihliuVkvipv+Q9WveN2PVu95JK+bpNv1L45MM73qjK+nBHK+J9B7xrnnGO+9/HXWijL5Zr0sjk2fkjxXFHMhlceMZNfY249r5IxaVXyTfGvM05s2aTTqT4ookxSnfFu2+LfdlbkASZVJkpMrbAiyDJNkGBFkWSZFgJkRsTABiQASJJkEMCaZJMhY0yC1MkpFKZJMC5SHvlNhYF28JyKrCwJuQrIWFgSsaZXY0yi1MkpFNkkwLlIlvFG8PeAu3g3yneDeAsciLkQ3hNgSbINibItgNsiwbIsAZEbEAmJjIsAGiIwJDRFDAY7IjAlY7IhYE7CyNhZBOxWRCwJWFkbCyiVgRCwJ2FkbCwJpjshYWBOwshYWBKwsjYrAlZGwsQBYrAQAIBAAgEAAIAJAIAJDIjsB2OyIwGMiFgSAjYWBICIWAx2RsAJWFisLAdjsjYASsLI2AErFYgAdiCxADYCCwAQCAYgEAhiABoZEYDGIAGOyIwGAgAYCsAGAgAkIQWBICNjsBgKwsBgKxASAVhYDExWABYCAAAQAAgAAAAAAAAAYgAkAgAYCABgIAGAgsCQCQAMBAAwEAAMQgGAhgAAIAABAAAAAIAAYCABgAAAAAAAAAIAAAGAAAgABgAADBsAAAAAEAAAwAAATAAABAAxAAAAAB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2 Marcador de texto"/>
          <p:cNvSpPr>
            <a:spLocks noGrp="1"/>
          </p:cNvSpPr>
          <p:nvPr>
            <p:ph type="body" idx="1"/>
          </p:nvPr>
        </p:nvSpPr>
        <p:spPr>
          <a:xfrm>
            <a:off x="1403648" y="506179"/>
            <a:ext cx="7621954" cy="813036"/>
          </a:xfrm>
        </p:spPr>
        <p:txBody>
          <a:bodyPr>
            <a:noAutofit/>
          </a:bodyPr>
          <a:lstStyle/>
          <a:p>
            <a:r>
              <a:rPr lang="es-ES" sz="3600" b="1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MODO 2: SEGUIDOR DE LUZ</a:t>
            </a:r>
          </a:p>
        </p:txBody>
      </p:sp>
      <p:pic>
        <p:nvPicPr>
          <p:cNvPr id="17" name="13 Imagen" descr="Dibuj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4005064"/>
            <a:ext cx="2448272" cy="2442484"/>
          </a:xfrm>
          <a:prstGeom prst="rect">
            <a:avLst/>
          </a:prstGeom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695941"/>
            <a:ext cx="3853737" cy="306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181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403648" y="1628801"/>
            <a:ext cx="6552728" cy="2232248"/>
          </a:xfrm>
        </p:spPr>
        <p:txBody>
          <a:bodyPr/>
          <a:lstStyle/>
          <a:p>
            <a:r>
              <a:rPr lang="es-ES" dirty="0"/>
              <a:t>Mediante el uso del </a:t>
            </a:r>
            <a:r>
              <a:rPr lang="es-ES" dirty="0" err="1"/>
              <a:t>optoacoplador</a:t>
            </a:r>
            <a:r>
              <a:rPr lang="es-ES" dirty="0"/>
              <a:t> 4N26 (ya utilizado en las prácticas) conseguimos encender el ventilador implementado en la plataforma.</a:t>
            </a:r>
          </a:p>
          <a:p>
            <a:r>
              <a:rPr lang="es-ES" dirty="0"/>
              <a:t>Tendrá por objetivo apagar cerillas, velas,…</a:t>
            </a:r>
          </a:p>
        </p:txBody>
      </p:sp>
      <p:sp>
        <p:nvSpPr>
          <p:cNvPr id="7" name="2 Marcador de texto"/>
          <p:cNvSpPr txBox="1">
            <a:spLocks/>
          </p:cNvSpPr>
          <p:nvPr/>
        </p:nvSpPr>
        <p:spPr>
          <a:xfrm>
            <a:off x="1403648" y="506179"/>
            <a:ext cx="7621954" cy="8130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b="1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MODO 3: MANOLO BOMBERO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717032"/>
            <a:ext cx="5314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6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971600" y="2204864"/>
            <a:ext cx="302433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HORAS DEDICADAS</a:t>
            </a:r>
          </a:p>
        </p:txBody>
      </p:sp>
      <p:sp>
        <p:nvSpPr>
          <p:cNvPr id="5" name="4 Flecha derecha"/>
          <p:cNvSpPr/>
          <p:nvPr/>
        </p:nvSpPr>
        <p:spPr>
          <a:xfrm>
            <a:off x="4067944" y="2348880"/>
            <a:ext cx="165618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5926658" y="2132856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33 </a:t>
            </a:r>
            <a:r>
              <a:rPr lang="es-E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971600" y="3501008"/>
            <a:ext cx="302433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NÚMERO DE REUNIONES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291796" y="3356992"/>
            <a:ext cx="9605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12</a:t>
            </a:r>
            <a:endParaRPr lang="es-E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4220344" y="3645024"/>
            <a:ext cx="165618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 redondeado"/>
          <p:cNvSpPr/>
          <p:nvPr/>
        </p:nvSpPr>
        <p:spPr>
          <a:xfrm>
            <a:off x="1043608" y="4869160"/>
            <a:ext cx="302433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PRESUPUESTO TOTAL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6084168" y="4776288"/>
            <a:ext cx="21602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s-E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0 €</a:t>
            </a:r>
          </a:p>
        </p:txBody>
      </p:sp>
      <p:sp>
        <p:nvSpPr>
          <p:cNvPr id="12" name="11 Flecha derecha"/>
          <p:cNvSpPr/>
          <p:nvPr/>
        </p:nvSpPr>
        <p:spPr>
          <a:xfrm>
            <a:off x="4292352" y="5013176"/>
            <a:ext cx="165618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>
            <a:normAutofit/>
          </a:bodyPr>
          <a:lstStyle/>
          <a:p>
            <a:r>
              <a:rPr lang="es-ES" sz="4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72449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7704" y="439711"/>
            <a:ext cx="6589199" cy="1280890"/>
          </a:xfrm>
        </p:spPr>
        <p:txBody>
          <a:bodyPr>
            <a:normAutofit/>
          </a:bodyPr>
          <a:lstStyle/>
          <a:p>
            <a:r>
              <a:rPr lang="es-ES" sz="5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Índice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87503" y="1720601"/>
            <a:ext cx="8229600" cy="428133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Organización</a:t>
            </a:r>
          </a:p>
          <a:p>
            <a:pPr>
              <a:buFont typeface="Wingdings" pitchFamily="2" charset="2"/>
              <a:buChar char="Ø"/>
            </a:pP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Mando</a:t>
            </a:r>
          </a:p>
          <a:p>
            <a:pPr>
              <a:buFont typeface="Wingdings" pitchFamily="2" charset="2"/>
              <a:buChar char="Ø"/>
            </a:pP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Estrategia de funcionamiento</a:t>
            </a:r>
          </a:p>
          <a:p>
            <a:pPr>
              <a:buFont typeface="Wingdings" pitchFamily="2" charset="2"/>
              <a:buChar char="Ø"/>
            </a:pP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Modo 1</a:t>
            </a:r>
          </a:p>
          <a:p>
            <a:pPr lvl="1">
              <a:buFont typeface="Wingdings" pitchFamily="2" charset="2"/>
              <a:buChar char="Ø"/>
            </a:pP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Bumpers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frontales</a:t>
            </a:r>
          </a:p>
          <a:p>
            <a:pPr lvl="1">
              <a:buFont typeface="Wingdings" pitchFamily="2" charset="2"/>
              <a:buChar char="Ø"/>
            </a:pP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Bumpers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laterales</a:t>
            </a:r>
          </a:p>
          <a:p>
            <a:pPr lvl="1">
              <a:buFont typeface="Wingdings" pitchFamily="2" charset="2"/>
              <a:buChar char="Ø"/>
            </a:pP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LED’s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Modo 2</a:t>
            </a:r>
          </a:p>
          <a:p>
            <a:pPr lvl="1">
              <a:buFont typeface="Wingdings" pitchFamily="2" charset="2"/>
              <a:buChar char="Ø"/>
            </a:pP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LDR’s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Modo 3</a:t>
            </a:r>
          </a:p>
          <a:p>
            <a:pPr lvl="1">
              <a:buFont typeface="Wingdings" pitchFamily="2" charset="2"/>
              <a:buChar char="Ø"/>
            </a:pP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Optoelectrónicos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5910" y="476672"/>
            <a:ext cx="7504993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s-ES" sz="5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Organización del grupo</a:t>
            </a:r>
          </a:p>
        </p:txBody>
      </p:sp>
      <p:grpSp>
        <p:nvGrpSpPr>
          <p:cNvPr id="4" name="5 Grupo"/>
          <p:cNvGrpSpPr/>
          <p:nvPr/>
        </p:nvGrpSpPr>
        <p:grpSpPr>
          <a:xfrm>
            <a:off x="348922" y="2569199"/>
            <a:ext cx="2664296" cy="2291010"/>
            <a:chOff x="827584" y="2303401"/>
            <a:chExt cx="2664296" cy="1085215"/>
          </a:xfrm>
        </p:grpSpPr>
        <p:sp>
          <p:nvSpPr>
            <p:cNvPr id="5" name="3 Rectángulo redondeado"/>
            <p:cNvSpPr/>
            <p:nvPr/>
          </p:nvSpPr>
          <p:spPr>
            <a:xfrm>
              <a:off x="1115616" y="2303401"/>
              <a:ext cx="2160240" cy="11748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ELECTRÓNICA</a:t>
              </a:r>
            </a:p>
          </p:txBody>
        </p:sp>
        <p:sp>
          <p:nvSpPr>
            <p:cNvPr id="6" name="4 Rectángulo redondeado"/>
            <p:cNvSpPr/>
            <p:nvPr/>
          </p:nvSpPr>
          <p:spPr>
            <a:xfrm>
              <a:off x="827584" y="2448722"/>
              <a:ext cx="2664296" cy="93989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002">
              <a:schemeClr val="lt2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Pablo Rueda</a:t>
              </a:r>
            </a:p>
            <a:p>
              <a:pPr algn="ctr"/>
              <a:endParaRPr lang="es-E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grpSp>
        <p:nvGrpSpPr>
          <p:cNvPr id="7" name="6 Grupo"/>
          <p:cNvGrpSpPr/>
          <p:nvPr/>
        </p:nvGrpSpPr>
        <p:grpSpPr>
          <a:xfrm>
            <a:off x="3191141" y="1951540"/>
            <a:ext cx="2448272" cy="648072"/>
            <a:chOff x="1043608" y="2132856"/>
            <a:chExt cx="2448272" cy="648072"/>
          </a:xfrm>
        </p:grpSpPr>
        <p:sp>
          <p:nvSpPr>
            <p:cNvPr id="8" name="7 Rectángulo redondeado"/>
            <p:cNvSpPr/>
            <p:nvPr/>
          </p:nvSpPr>
          <p:spPr>
            <a:xfrm>
              <a:off x="1187624" y="2132856"/>
              <a:ext cx="2160240" cy="28803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PORTAVOZ</a:t>
              </a:r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1043608" y="2420888"/>
              <a:ext cx="2448272" cy="3600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Pablo Roldán</a:t>
              </a:r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5964839" y="2344958"/>
            <a:ext cx="2664296" cy="2632293"/>
            <a:chOff x="1043608" y="2303401"/>
            <a:chExt cx="2448272" cy="1076330"/>
          </a:xfrm>
        </p:grpSpPr>
        <p:sp>
          <p:nvSpPr>
            <p:cNvPr id="11" name="10 Rectángulo redondeado"/>
            <p:cNvSpPr/>
            <p:nvPr/>
          </p:nvSpPr>
          <p:spPr>
            <a:xfrm>
              <a:off x="1187624" y="2303401"/>
              <a:ext cx="2160240" cy="236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EDICIÓN DOCUMENTOS</a:t>
              </a:r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1043608" y="2563628"/>
              <a:ext cx="2448272" cy="81610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002">
              <a:schemeClr val="lt2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Miguel Betegón</a:t>
              </a:r>
            </a:p>
            <a:p>
              <a:pPr algn="ctr"/>
              <a:endParaRPr lang="es-E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3186531" y="3268982"/>
            <a:ext cx="2604995" cy="2272253"/>
            <a:chOff x="1043608" y="2303401"/>
            <a:chExt cx="2448272" cy="1076330"/>
          </a:xfrm>
        </p:grpSpPr>
        <p:sp>
          <p:nvSpPr>
            <p:cNvPr id="14" name="13 Rectángulo redondeado"/>
            <p:cNvSpPr/>
            <p:nvPr/>
          </p:nvSpPr>
          <p:spPr>
            <a:xfrm>
              <a:off x="1187624" y="2303401"/>
              <a:ext cx="2160240" cy="11748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PROGRAMACIÓN</a:t>
              </a:r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1043608" y="2439837"/>
              <a:ext cx="2448272" cy="939894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Pablo Rueda</a:t>
              </a:r>
            </a:p>
            <a:p>
              <a:pPr algn="ctr"/>
              <a:r>
                <a:rPr lang="es-ES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Miguel Betegón</a:t>
              </a:r>
            </a:p>
            <a:p>
              <a:pPr algn="ctr"/>
              <a:r>
                <a:rPr lang="es-ES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Mario  </a:t>
              </a:r>
              <a:r>
                <a:rPr lang="es-ES" b="1" dirty="0" err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Nuñez</a:t>
              </a:r>
              <a:endParaRPr lang="es-E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67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texto"/>
          <p:cNvSpPr txBox="1">
            <a:spLocks/>
          </p:cNvSpPr>
          <p:nvPr/>
        </p:nvSpPr>
        <p:spPr>
          <a:xfrm>
            <a:off x="1522046" y="548680"/>
            <a:ext cx="7621954" cy="813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600" b="1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MANDO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64" y="1361716"/>
            <a:ext cx="3790950" cy="2843212"/>
          </a:xfrm>
        </p:spPr>
      </p:pic>
      <p:sp>
        <p:nvSpPr>
          <p:cNvPr id="10" name="Marcador de contenido 13"/>
          <p:cNvSpPr txBox="1">
            <a:spLocks/>
          </p:cNvSpPr>
          <p:nvPr/>
        </p:nvSpPr>
        <p:spPr>
          <a:xfrm>
            <a:off x="962456" y="894511"/>
            <a:ext cx="3780420" cy="3777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Implementado a través del temporizador 555</a:t>
            </a:r>
          </a:p>
          <a:p>
            <a:r>
              <a:rPr lang="es-ES" dirty="0"/>
              <a:t>Tiene por función generar una señal cuadrada de 40 kHz, que pueda ser captada por el receptor situado en el robot.</a:t>
            </a:r>
          </a:p>
          <a:p>
            <a:pPr lvl="1"/>
            <a:r>
              <a:rPr lang="es-ES" dirty="0"/>
              <a:t>El receptor es controlado por programación (PIN E2)</a:t>
            </a:r>
          </a:p>
        </p:txBody>
      </p:sp>
      <p:pic>
        <p:nvPicPr>
          <p:cNvPr id="11" name="Imagen 10" descr="http://jdlope.tripod.com/em555-diod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04928"/>
            <a:ext cx="5709424" cy="2549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077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4644008" y="505014"/>
            <a:ext cx="4104456" cy="907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Polariza el diodo LED con la corriente necesaria y a través los potenciómetros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multi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-vuelta conseguimos la frecuencia deseada, en este caso 40KHz. </a:t>
            </a:r>
          </a:p>
        </p:txBody>
      </p:sp>
      <p:sp>
        <p:nvSpPr>
          <p:cNvPr id="2" name="1 Rectángulo"/>
          <p:cNvSpPr/>
          <p:nvPr/>
        </p:nvSpPr>
        <p:spPr>
          <a:xfrm>
            <a:off x="254386" y="504015"/>
            <a:ext cx="322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resistencia de 220 ohmios 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4782949" y="2276872"/>
            <a:ext cx="3851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el AUREBOT un receptor conectado al PIN E2 que reciba la señal a dicha frecuencia.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54386" y="4293096"/>
            <a:ext cx="2394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circuito integrado 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3725583" y="4315446"/>
            <a:ext cx="342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Proporciona retardos de tiempo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54386" y="4958503"/>
            <a:ext cx="1913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condensador</a:t>
            </a:r>
          </a:p>
        </p:txBody>
      </p:sp>
      <p:sp>
        <p:nvSpPr>
          <p:cNvPr id="9" name="8 Rectángulo"/>
          <p:cNvSpPr/>
          <p:nvPr/>
        </p:nvSpPr>
        <p:spPr>
          <a:xfrm>
            <a:off x="254386" y="5756091"/>
            <a:ext cx="3330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diodo (en paralelo con el potenciómetro) 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3725583" y="6217757"/>
            <a:ext cx="4052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Asigna las cargas positivas y negativas 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3725583" y="54886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que los dos potenciómetros tengan la misma resistencia.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3725581" y="4807938"/>
            <a:ext cx="3031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 una señal cuadrada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7812091" y="4293096"/>
            <a:ext cx="1064715" cy="3693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Oscilador</a:t>
            </a:r>
            <a:endParaRPr lang="es-ES" dirty="0"/>
          </a:p>
        </p:txBody>
      </p:sp>
      <p:cxnSp>
        <p:nvCxnSpPr>
          <p:cNvPr id="15" name="14 Conector recto de flecha"/>
          <p:cNvCxnSpPr>
            <a:stCxn id="2" idx="3"/>
          </p:cNvCxnSpPr>
          <p:nvPr/>
        </p:nvCxnSpPr>
        <p:spPr>
          <a:xfrm>
            <a:off x="3476678" y="688681"/>
            <a:ext cx="1026180" cy="0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5" idx="2"/>
            <a:endCxn id="3" idx="0"/>
          </p:cNvCxnSpPr>
          <p:nvPr/>
        </p:nvCxnSpPr>
        <p:spPr>
          <a:xfrm>
            <a:off x="6696236" y="1412776"/>
            <a:ext cx="12351" cy="864096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Abrir llave"/>
          <p:cNvSpPr/>
          <p:nvPr/>
        </p:nvSpPr>
        <p:spPr>
          <a:xfrm>
            <a:off x="3563888" y="4149080"/>
            <a:ext cx="161695" cy="1178755"/>
          </a:xfrm>
          <a:prstGeom prst="leftBrace">
            <a:avLst/>
          </a:prstGeom>
          <a:ln w="222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errar llave"/>
          <p:cNvSpPr/>
          <p:nvPr/>
        </p:nvSpPr>
        <p:spPr>
          <a:xfrm>
            <a:off x="2587170" y="4149080"/>
            <a:ext cx="171092" cy="1178755"/>
          </a:xfrm>
          <a:prstGeom prst="rightBrace">
            <a:avLst/>
          </a:prstGeom>
          <a:ln w="222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25 Conector recto de flecha"/>
          <p:cNvCxnSpPr/>
          <p:nvPr/>
        </p:nvCxnSpPr>
        <p:spPr>
          <a:xfrm>
            <a:off x="2915816" y="4738458"/>
            <a:ext cx="504056" cy="0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6588224" y="4505071"/>
            <a:ext cx="1062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Abrir llave"/>
          <p:cNvSpPr/>
          <p:nvPr/>
        </p:nvSpPr>
        <p:spPr>
          <a:xfrm>
            <a:off x="3563888" y="5488636"/>
            <a:ext cx="161695" cy="1206900"/>
          </a:xfrm>
          <a:prstGeom prst="leftBrace">
            <a:avLst/>
          </a:prstGeom>
          <a:ln w="222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653762" y="462319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defTabSz="457200">
              <a:spcBef>
                <a:spcPct val="0"/>
              </a:spcBef>
              <a:buNone/>
              <a:defRPr sz="5400" u="sng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ESTRATEGIA AUREBOT</a:t>
            </a:r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1240810133"/>
              </p:ext>
            </p:extLst>
          </p:nvPr>
        </p:nvGraphicFramePr>
        <p:xfrm>
          <a:off x="1631271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1636345" y="6237312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/>
              <a:t>El control de cada uno de los mandos se realiza a través del mando</a:t>
            </a:r>
          </a:p>
        </p:txBody>
      </p:sp>
    </p:spTree>
    <p:extLst>
      <p:ext uri="{BB962C8B-B14F-4D97-AF65-F5344CB8AC3E}">
        <p14:creationId xmlns:p14="http://schemas.microsoft.com/office/powerpoint/2010/main" val="196678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03648" y="506179"/>
            <a:ext cx="7621954" cy="813036"/>
          </a:xfrm>
        </p:spPr>
        <p:txBody>
          <a:bodyPr>
            <a:noAutofit/>
          </a:bodyPr>
          <a:lstStyle/>
          <a:p>
            <a:r>
              <a:rPr lang="es-ES" sz="3600" b="1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MODO 1: MANOLO EXPLORADOR</a:t>
            </a:r>
          </a:p>
        </p:txBody>
      </p:sp>
    </p:spTree>
    <p:extLst>
      <p:ext uri="{BB962C8B-B14F-4D97-AF65-F5344CB8AC3E}">
        <p14:creationId xmlns:p14="http://schemas.microsoft.com/office/powerpoint/2010/main" val="379873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6852" y="488876"/>
            <a:ext cx="6589199" cy="1280890"/>
          </a:xfrm>
        </p:spPr>
        <p:txBody>
          <a:bodyPr>
            <a:normAutofit/>
          </a:bodyPr>
          <a:lstStyle/>
          <a:p>
            <a:r>
              <a:rPr lang="es-ES" sz="5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Bumpers frontales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24989" y="2228445"/>
            <a:ext cx="4176463" cy="1695588"/>
          </a:xfrm>
        </p:spPr>
        <p:txBody>
          <a:bodyPr>
            <a:normAutofit/>
          </a:bodyPr>
          <a:lstStyle/>
          <a:p>
            <a:r>
              <a:rPr lang="es-E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</a:t>
            </a:r>
            <a:r>
              <a:rPr lang="es-ES" sz="1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bumpers</a:t>
            </a:r>
            <a:r>
              <a:rPr lang="es-E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frontales son controlados mediante divisores de tensión, uno para cada </a:t>
            </a:r>
            <a:r>
              <a:rPr lang="es-ES" sz="1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bumper</a:t>
            </a:r>
            <a:r>
              <a:rPr lang="es-E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s-E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s-E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845457" y="4159972"/>
            <a:ext cx="2678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bumper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izquierdo es accionado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5797785" y="4159972"/>
            <a:ext cx="2808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Retrocede y realiza un ligero giro hacia la derecha.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41201" y="5229200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Posibilidades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773449" y="6104188"/>
            <a:ext cx="2622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Ambos son pulsados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5797785" y="5816156"/>
            <a:ext cx="2161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Retrocede y realiza un giro más amplio.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2961684" y="5090701"/>
            <a:ext cx="2678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bumper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derecho es accionado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5756323" y="5042358"/>
            <a:ext cx="33762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Retrocede y realiza un</a:t>
            </a:r>
          </a:p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ligero giro hacia la derecha.</a:t>
            </a:r>
          </a:p>
        </p:txBody>
      </p:sp>
      <p:cxnSp>
        <p:nvCxnSpPr>
          <p:cNvPr id="12" name="11 Conector recto de flecha"/>
          <p:cNvCxnSpPr>
            <a:stCxn id="6" idx="3"/>
            <a:endCxn id="4" idx="1"/>
          </p:cNvCxnSpPr>
          <p:nvPr/>
        </p:nvCxnSpPr>
        <p:spPr>
          <a:xfrm flipV="1">
            <a:off x="2224675" y="4483138"/>
            <a:ext cx="620782" cy="930728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6" idx="3"/>
            <a:endCxn id="7" idx="1"/>
          </p:cNvCxnSpPr>
          <p:nvPr/>
        </p:nvCxnSpPr>
        <p:spPr>
          <a:xfrm>
            <a:off x="2224675" y="5413866"/>
            <a:ext cx="548774" cy="874988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6" idx="3"/>
            <a:endCxn id="9" idx="1"/>
          </p:cNvCxnSpPr>
          <p:nvPr/>
        </p:nvCxnSpPr>
        <p:spPr>
          <a:xfrm>
            <a:off x="2224675" y="5413866"/>
            <a:ext cx="737009" cy="1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5395841" y="4506214"/>
            <a:ext cx="273916" cy="0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endCxn id="10" idx="1"/>
          </p:cNvCxnSpPr>
          <p:nvPr/>
        </p:nvCxnSpPr>
        <p:spPr>
          <a:xfrm>
            <a:off x="5434468" y="5348012"/>
            <a:ext cx="321855" cy="17512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7" idx="3"/>
            <a:endCxn id="8" idx="1"/>
          </p:cNvCxnSpPr>
          <p:nvPr/>
        </p:nvCxnSpPr>
        <p:spPr>
          <a:xfrm flipV="1">
            <a:off x="5395841" y="6277821"/>
            <a:ext cx="401944" cy="11033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16 Imagen" descr="C:\Users\Pablo Roldán\Downloads\Capturabumper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452" y="1594685"/>
            <a:ext cx="3168352" cy="2448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491926"/>
            <a:ext cx="6589199" cy="1280890"/>
          </a:xfrm>
        </p:spPr>
        <p:txBody>
          <a:bodyPr>
            <a:normAutofit/>
          </a:bodyPr>
          <a:lstStyle/>
          <a:p>
            <a:r>
              <a:rPr lang="es-ES" sz="5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Bumpers laterales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69802"/>
            <a:ext cx="3199957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755576" y="4869160"/>
            <a:ext cx="7704856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bumpers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laterales son controlados a través de puertas lógicas, concretamente dos puertas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Ambos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bumpers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están siempre activados siempre que haya contacto del robot con el suelo.</a:t>
            </a:r>
          </a:p>
        </p:txBody>
      </p:sp>
      <p:pic>
        <p:nvPicPr>
          <p:cNvPr id="8" name="7 Imagen" descr="20145261722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1772816"/>
            <a:ext cx="4480498" cy="2520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354</TotalTime>
  <Words>426</Words>
  <Application>Microsoft Office PowerPoint</Application>
  <PresentationFormat>Presentación en pantalla (4:3)</PresentationFormat>
  <Paragraphs>90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Berlin Sans FB</vt:lpstr>
      <vt:lpstr>Calibri</vt:lpstr>
      <vt:lpstr>Century Gothic</vt:lpstr>
      <vt:lpstr>Wingdings</vt:lpstr>
      <vt:lpstr>Wingdings 3</vt:lpstr>
      <vt:lpstr>Espiral</vt:lpstr>
      <vt:lpstr>MANOLO</vt:lpstr>
      <vt:lpstr>Índice</vt:lpstr>
      <vt:lpstr>Organización del grupo</vt:lpstr>
      <vt:lpstr>Presentación de PowerPoint</vt:lpstr>
      <vt:lpstr>Presentación de PowerPoint</vt:lpstr>
      <vt:lpstr>Presentación de PowerPoint</vt:lpstr>
      <vt:lpstr>Presentación de PowerPoint</vt:lpstr>
      <vt:lpstr>Bumpers frontales</vt:lpstr>
      <vt:lpstr>Bumpers laterales</vt:lpstr>
      <vt:lpstr>LED’S</vt:lpstr>
      <vt:lpstr>Presentación de PowerPoint</vt:lpstr>
      <vt:lpstr>Presentación de PowerPoint</vt:lpstr>
      <vt:lpstr>Conclusiones</vt:lpstr>
    </vt:vector>
  </TitlesOfParts>
  <Company>Universidad de Cantabria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MANOLO</dc:title>
  <dc:creator>Dpto. TEISA</dc:creator>
  <cp:lastModifiedBy>RUEDA ORTEGA, PABLO</cp:lastModifiedBy>
  <cp:revision>48</cp:revision>
  <dcterms:created xsi:type="dcterms:W3CDTF">2014-05-19T15:42:31Z</dcterms:created>
  <dcterms:modified xsi:type="dcterms:W3CDTF">2017-09-26T16:30:49Z</dcterms:modified>
</cp:coreProperties>
</file>