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9CBD-CA0D-404A-A717-B0045F92C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DD673-B701-4A2F-B6F4-7B70DFB82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9ABFD-D61C-410B-B85E-504DA02C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164D-D96A-489E-95FE-92916EE7BCE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A32AA-587E-455D-B561-B2C26DC8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F63AB-40F7-44C5-9CB2-B7EC8397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F843-2615-4F06-89AA-7F49867E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7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0E80-8347-4714-88D0-FB706252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ED18A-8B47-46C7-9974-EC6BE8140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4F46F-D26D-4756-834A-FFD2DD5D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164D-D96A-489E-95FE-92916EE7BCE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6F040-90D4-457A-B0EE-D4AF8983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14DD-9599-4B70-90CD-08FA1FD0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F843-2615-4F06-89AA-7F49867E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4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DD338-8C02-42A1-B235-F8FFD7C34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78EA9-A496-4F45-A193-A9FAAC601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295F7-CAA5-432C-B0BF-16F6F477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164D-D96A-489E-95FE-92916EE7BCE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6C595-FE77-471E-B6B0-B08D9256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DE8BA-9402-4C18-B543-61F0321E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F843-2615-4F06-89AA-7F49867E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2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657D-2F62-4802-A1EE-E953AA9A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1A7B6-49B4-4A82-9752-F41B230CD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F3BFD-72F2-45F9-A065-357DBBD7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164D-D96A-489E-95FE-92916EE7BCE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0A70C-1591-41D7-A221-FC72A2A1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F7A9E-D70A-4821-9C1A-173785D5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F843-2615-4F06-89AA-7F49867E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ABC4-8DAC-4454-96E7-AFA62980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D8F9C-CBD7-49C9-A65E-A2E13A7A8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12973-ABE3-4B46-B4EF-C120B3ED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164D-D96A-489E-95FE-92916EE7BCE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E317-838A-49DF-99F6-B3D841F7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18FA7-3420-4027-89F6-DB062723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F843-2615-4F06-89AA-7F49867E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8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4EE5-1F40-4A0B-9A27-296F3E37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AFA87-6E9F-4A61-AE1A-59DB81F3B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64FAD-66F3-47A6-9049-B2B1FF747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812F9-4519-4F34-9AAF-8832E44C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164D-D96A-489E-95FE-92916EE7BCE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6ABA1-E355-461B-86A8-2D1D2CBC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E04ED-9B1C-4785-8FA7-71611871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F843-2615-4F06-89AA-7F49867E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5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0860-E8E4-42A1-A171-A4886F81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F08AF-26B5-468D-A7CB-F9DA165DC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D7B82-78C3-48C9-B209-1EE2E2399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FBA11-0597-42A4-AACF-F3C306171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9E0FE-C776-4F78-9FFE-963C53E14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DB2D3-CBA7-4062-A7AD-E0757EAD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164D-D96A-489E-95FE-92916EE7BCE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0FFB9-0199-4713-BA5F-2D687CD1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77948-6BF0-49C0-B7F1-B78DA867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F843-2615-4F06-89AA-7F49867E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3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0E1B-9092-400F-A92C-07ACA8AF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28E3A-4FF8-4670-89D8-F62E80CA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164D-D96A-489E-95FE-92916EE7BCE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75303-55FA-4DFF-B7BF-43DDC54E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CFFD7-8113-4980-B1F8-04F0B6BB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F843-2615-4F06-89AA-7F49867E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0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4B194-D9D0-4F85-B4AD-AA8C4D9B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164D-D96A-489E-95FE-92916EE7BCE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E6D12-678B-40A6-80CA-4A4A88CB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8B8A-6409-4907-A77B-32D0F074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F843-2615-4F06-89AA-7F49867E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9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5523-A6F4-4515-9B2B-29CF3575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CBA2-E866-4E84-8D16-5A9EA5570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E57D0-08D6-4C42-97AF-6ABFCC232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D5B62-E531-45CA-A0DD-82BBB309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164D-D96A-489E-95FE-92916EE7BCE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35B92-7E26-4B2D-834E-F9FED4CE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19690-8E0E-4AFB-B0E8-A52C5A9D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F843-2615-4F06-89AA-7F49867E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8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43AB-F915-42F2-A587-D0A24FE5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384A0-6F22-43D3-858E-BA1482749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44959-FE6A-459C-BA91-AE33035D4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B85E3-B531-4C35-9ED3-70CE9F04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164D-D96A-489E-95FE-92916EE7BCE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1589B-FE20-4B6B-A1D7-A8223420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08BE5-2202-4748-AA04-C2A3C2B0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F843-2615-4F06-89AA-7F49867E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2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AF313-7E9D-4F25-9033-B00BC555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8BD65-DDC0-4A70-A44C-9198E1CAE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E52DA-CDB9-47F6-BDC5-AA344A731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2164D-D96A-489E-95FE-92916EE7BCE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C93AF-F97F-4C97-8481-23A062097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AB99-F774-4FE7-B5E1-EDC7CEC9D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BF843-2615-4F06-89AA-7F49867E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1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D8DEEA-72E2-450E-A119-6722068B197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Progress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E5DEDA-8A2E-4C48-9C46-CBF1F18A8FE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3569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Server connection established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Camera features added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UI groundwork 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67FE1A-7001-4072-BB84-089CB4A32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150" y="579762"/>
            <a:ext cx="2772231" cy="569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D8DEEA-72E2-450E-A119-6722068B197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Future Plans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E5DEDA-8A2E-4C48-9C46-CBF1F18A8FE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3569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Server error handling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Camera 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UI improvements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863078-3766-4C5D-9F95-016D4F121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074" y="923730"/>
            <a:ext cx="2656240" cy="546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3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D8DEEA-72E2-450E-A119-6722068B197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Roadblocks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E5DEDA-8A2E-4C48-9C46-CBF1F18A8FE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3569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Establishing socket connection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Handling callbacks from server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Preparing and sending images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A screenshot of a computer keyboard&#10;&#10;Description generated with very high confidence">
            <a:extLst>
              <a:ext uri="{FF2B5EF4-FFF2-40B4-BE49-F238E27FC236}">
                <a16:creationId xmlns:a16="http://schemas.microsoft.com/office/drawing/2014/main" id="{512C7258-142B-444C-A86D-0A9BB95A2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712" y="365126"/>
            <a:ext cx="2934015" cy="60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51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31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Ruef, Alexander Taylor</dc:creator>
  <cp:lastModifiedBy>Ruef, Alexander Taylor</cp:lastModifiedBy>
  <cp:revision>17</cp:revision>
  <dcterms:created xsi:type="dcterms:W3CDTF">2018-03-18T22:23:04Z</dcterms:created>
  <dcterms:modified xsi:type="dcterms:W3CDTF">2018-03-18T23:05:18Z</dcterms:modified>
</cp:coreProperties>
</file>