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8419-8494-4675-BCBC-1BDE1B478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0720D-D31F-4DDF-BA45-35524051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7A284-920D-42DF-BA3F-9888C2F0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CC41-116E-41F6-AE4A-CB396AF5EA6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5166-632B-4013-A8B8-91E7F8A6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EEB3D-F2D8-4048-9711-448FCEB4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5AED-644E-4E96-9D64-15368172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9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DE8F-4797-4321-BDFA-3D988C3C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6F74-6CE5-4195-9691-C762B550B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6BCD6-B2B2-4B59-A187-BC39D18D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CC41-116E-41F6-AE4A-CB396AF5EA6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E15A-E09F-4145-902B-06337B60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2236E-1765-4497-B102-E40A45B6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5AED-644E-4E96-9D64-15368172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116A1-4425-4B52-A85D-C98C157B2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A7C9A-7F0F-427E-9B0C-CAD9241D5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A752-A052-4CAF-8913-B71BACE4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CC41-116E-41F6-AE4A-CB396AF5EA6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046A-BE51-41F1-8251-349E1688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14072-41E1-445F-BE01-76411441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5AED-644E-4E96-9D64-15368172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0ECB-EBEB-4F56-A518-02B24B68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2DF42-D0C6-4D18-B2CB-1E70B342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BAD9-C8EB-482F-B17D-5931466A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CC41-116E-41F6-AE4A-CB396AF5EA6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373A-02A7-4704-8E12-E03061A6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2557-9339-4CD4-BD90-AEBB7984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5AED-644E-4E96-9D64-15368172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2888-0F8E-40F5-9A1A-D7F97AC1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ACC79-1A44-4266-B742-E6C9D49D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62E6A-BA60-4D8A-89E6-282F04DA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CC41-116E-41F6-AE4A-CB396AF5EA6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E866-4855-48D6-AAAF-0C165CD4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0F905-7E6F-4384-824D-F570776F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5AED-644E-4E96-9D64-15368172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7FBC-476E-454F-B05E-086901D6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7BA7-1D18-45B3-A3BD-5496DECF4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486F8-7224-47F0-8CD9-377EB7041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BCEF2-28EA-4168-A49E-19FF4371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CC41-116E-41F6-AE4A-CB396AF5EA6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B35F3-92ED-41DB-B2BA-8E00A802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85FF0-0D1E-401C-B5F9-215C08BD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5AED-644E-4E96-9D64-15368172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6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CF43-648C-4E77-91D5-51C97F2B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0078D-2A4A-4411-B162-AF9BBCD00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19BBE-7331-4CF0-BA58-5D7B07AFF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A2820-D93D-4DA4-976A-EC6C531AF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DD3FE-D763-4B27-AF98-D932F868F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532E5-1AF7-4F32-B256-80064AAA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CC41-116E-41F6-AE4A-CB396AF5EA6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C9AB4-3508-4F38-AE7B-9A5ECCDB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28CB9-6064-4567-9E88-031AA50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5AED-644E-4E96-9D64-15368172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7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4E6C-8D0F-401B-A4C7-2872D577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175ED-D75F-42B2-8F00-0F658293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CC41-116E-41F6-AE4A-CB396AF5EA6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71B72-9CF3-41A7-A992-CBC665FF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A2B26-11A1-4C9C-B112-36240498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5AED-644E-4E96-9D64-15368172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9DE2E-22D5-4B0B-A096-2EFAE504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CC41-116E-41F6-AE4A-CB396AF5EA6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21F0A-D0B4-41FA-A9F8-5210F92B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AA23D-1608-49DC-BC2B-0287CB84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5AED-644E-4E96-9D64-15368172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2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29C4-E02A-4E7A-9CB2-FAD86758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01BB-6C4A-44F3-8108-6F46A170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85EF5-8AEE-41EF-BD0C-001AB4339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90FE5-6EC9-4D07-9EE9-93AB73C6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CC41-116E-41F6-AE4A-CB396AF5EA6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B76D-6DA2-48E2-844C-F6685C0F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B4956-62FA-42A9-9293-B52F38A9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5AED-644E-4E96-9D64-15368172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7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0070-3993-4F51-B385-82710B62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6FFBF-A961-4609-B291-38547B93F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2009B-CB9B-48E7-A2D5-F866A1FD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45381-AA87-4C69-A172-9DCD62CD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CC41-116E-41F6-AE4A-CB396AF5EA6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6584-C3A5-4877-9FCD-18E3A6BF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126BC-CD9B-4FC7-A527-08A4F379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5AED-644E-4E96-9D64-15368172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81842-5E79-4A60-B832-4306B1DD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F9FA0-CAE7-40FF-A4F1-097D41AE1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964B-8197-4C0C-ACDA-58E35FE1A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CC41-116E-41F6-AE4A-CB396AF5EA6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3524D-0B00-46CB-8CAC-12323089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B994-6250-4651-AFC7-CDF3BCB7F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5AED-644E-4E96-9D64-15368172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0B6C3F-96B7-4645-8FE1-BBE8561A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33DF7-2CD0-4F65-BCFC-47C36E177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6904" cy="4351338"/>
          </a:xfrm>
        </p:spPr>
        <p:txBody>
          <a:bodyPr/>
          <a:lstStyle/>
          <a:p>
            <a:r>
              <a:rPr lang="en-US" dirty="0"/>
              <a:t>First activity on launch</a:t>
            </a:r>
          </a:p>
          <a:p>
            <a:endParaRPr lang="en-US" dirty="0"/>
          </a:p>
          <a:p>
            <a:r>
              <a:rPr lang="en-US" dirty="0"/>
              <a:t>Skeleton activity at the moment</a:t>
            </a:r>
          </a:p>
          <a:p>
            <a:endParaRPr lang="en-US" dirty="0"/>
          </a:p>
          <a:p>
            <a:r>
              <a:rPr lang="en-US" dirty="0"/>
              <a:t>Plans to add a button for registration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651A1-B5CA-4CB4-B5CD-FBCA69600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104" y="182562"/>
            <a:ext cx="315869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2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0B6C3F-96B7-4645-8FE1-BBE8561A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33DF7-2CD0-4F65-BCFC-47C36E177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6904" cy="4351338"/>
          </a:xfrm>
        </p:spPr>
        <p:txBody>
          <a:bodyPr/>
          <a:lstStyle/>
          <a:p>
            <a:r>
              <a:rPr lang="en-US" dirty="0"/>
              <a:t>Central activity of the app</a:t>
            </a:r>
          </a:p>
          <a:p>
            <a:endParaRPr lang="en-US" dirty="0"/>
          </a:p>
          <a:p>
            <a:r>
              <a:rPr lang="en-US" dirty="0"/>
              <a:t>No autofocus yet</a:t>
            </a:r>
          </a:p>
          <a:p>
            <a:endParaRPr lang="en-US" dirty="0"/>
          </a:p>
          <a:p>
            <a:r>
              <a:rPr lang="en-US" dirty="0"/>
              <a:t>Slide out navigation drawer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49093-6E50-451A-B5ED-0E27DEAF3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20" y="229888"/>
            <a:ext cx="3112649" cy="63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2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0B6C3F-96B7-4645-8FE1-BBE8561A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Drawer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33DF7-2CD0-4F65-BCFC-47C36E177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6904" cy="4351338"/>
          </a:xfrm>
        </p:spPr>
        <p:txBody>
          <a:bodyPr/>
          <a:lstStyle/>
          <a:p>
            <a:r>
              <a:rPr lang="en-US" dirty="0"/>
              <a:t>Select images from phone’s gallery</a:t>
            </a:r>
          </a:p>
          <a:p>
            <a:endParaRPr lang="en-US" dirty="0"/>
          </a:p>
          <a:p>
            <a:r>
              <a:rPr lang="en-US" dirty="0"/>
              <a:t>Navigate to results activity</a:t>
            </a:r>
          </a:p>
          <a:p>
            <a:endParaRPr lang="en-US" dirty="0"/>
          </a:p>
          <a:p>
            <a:r>
              <a:rPr lang="en-US" dirty="0"/>
              <a:t>Return to login activity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F3B6D-BFBB-45DA-BFB2-9426A4DAA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21" y="134546"/>
            <a:ext cx="3205414" cy="65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8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0B6C3F-96B7-4645-8FE1-BBE8561A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33DF7-2CD0-4F65-BCFC-47C36E177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6904" cy="4351338"/>
          </a:xfrm>
        </p:spPr>
        <p:txBody>
          <a:bodyPr/>
          <a:lstStyle/>
          <a:p>
            <a:r>
              <a:rPr lang="en-US" dirty="0"/>
              <a:t>Placeholder image</a:t>
            </a:r>
          </a:p>
          <a:p>
            <a:endParaRPr lang="en-US" dirty="0"/>
          </a:p>
          <a:p>
            <a:r>
              <a:rPr lang="en-US" dirty="0"/>
              <a:t>List of user’s results</a:t>
            </a:r>
          </a:p>
          <a:p>
            <a:endParaRPr lang="en-US" dirty="0"/>
          </a:p>
          <a:p>
            <a:r>
              <a:rPr lang="en-US" dirty="0"/>
              <a:t>Final image similar to one shown here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D051D-7774-4B03-81F6-1D99E71BF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421" y="352471"/>
            <a:ext cx="2993379" cy="615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4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0B6C3F-96B7-4645-8FE1-BBE8561A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33DF7-2CD0-4F65-BCFC-47C36E177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6904" cy="4351338"/>
          </a:xfrm>
        </p:spPr>
        <p:txBody>
          <a:bodyPr/>
          <a:lstStyle/>
          <a:p>
            <a:r>
              <a:rPr lang="en-US" dirty="0"/>
              <a:t>Getting started</a:t>
            </a:r>
          </a:p>
          <a:p>
            <a:endParaRPr lang="en-US" dirty="0"/>
          </a:p>
          <a:p>
            <a:r>
              <a:rPr lang="en-US" dirty="0"/>
              <a:t>Camera display</a:t>
            </a:r>
          </a:p>
          <a:p>
            <a:endParaRPr lang="en-US" dirty="0"/>
          </a:p>
          <a:p>
            <a:r>
              <a:rPr lang="en-US" dirty="0"/>
              <a:t>Layout manager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180493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0B6C3F-96B7-4645-8FE1-BBE8561A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left to 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33DF7-2CD0-4F65-BCFC-47C36E177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690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Establish connection with server</a:t>
            </a:r>
          </a:p>
          <a:p>
            <a:endParaRPr lang="en-US" dirty="0"/>
          </a:p>
          <a:p>
            <a:r>
              <a:rPr lang="en-US" dirty="0"/>
              <a:t>Flesh out results activity</a:t>
            </a:r>
          </a:p>
          <a:p>
            <a:endParaRPr lang="en-US" dirty="0"/>
          </a:p>
          <a:p>
            <a:r>
              <a:rPr lang="en-US" dirty="0"/>
              <a:t>Registration activity</a:t>
            </a:r>
          </a:p>
          <a:p>
            <a:endParaRPr lang="en-US" dirty="0"/>
          </a:p>
          <a:p>
            <a:r>
              <a:rPr lang="en-US" dirty="0"/>
              <a:t>Help</a:t>
            </a:r>
          </a:p>
          <a:p>
            <a:endParaRPr lang="en-US" dirty="0"/>
          </a:p>
          <a:p>
            <a:r>
              <a:rPr lang="en-US" dirty="0"/>
              <a:t>Beautify</a:t>
            </a:r>
          </a:p>
        </p:txBody>
      </p:sp>
    </p:spTree>
    <p:extLst>
      <p:ext uri="{BB962C8B-B14F-4D97-AF65-F5344CB8AC3E}">
        <p14:creationId xmlns:p14="http://schemas.microsoft.com/office/powerpoint/2010/main" val="188491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Login Activity</vt:lpstr>
      <vt:lpstr>Main Activity</vt:lpstr>
      <vt:lpstr>Navigation Drawer</vt:lpstr>
      <vt:lpstr>Results Activity</vt:lpstr>
      <vt:lpstr>Issues</vt:lpstr>
      <vt:lpstr>What is left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Activity</dc:title>
  <dc:creator>Ruef, Alexander Taylor</dc:creator>
  <cp:lastModifiedBy>Ruef, Alexander Taylor</cp:lastModifiedBy>
  <cp:revision>14</cp:revision>
  <dcterms:created xsi:type="dcterms:W3CDTF">2018-02-12T03:59:27Z</dcterms:created>
  <dcterms:modified xsi:type="dcterms:W3CDTF">2018-02-12T05:09:52Z</dcterms:modified>
</cp:coreProperties>
</file>