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7" r:id="rId3"/>
    <p:sldId id="258" r:id="rId4"/>
    <p:sldId id="259" r:id="rId5"/>
    <p:sldId id="262" r:id="rId6"/>
    <p:sldId id="263" r:id="rId7"/>
    <p:sldId id="268" r:id="rId8"/>
    <p:sldId id="269" r:id="rId9"/>
    <p:sldId id="270" r:id="rId10"/>
    <p:sldId id="264" r:id="rId11"/>
    <p:sldId id="271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-24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靖軒 林" userId="b8fd7cacf9cb061c" providerId="Windows Live" clId="Web-{F2BDE959-BE1D-320E-BD8F-B45AEFBEDA33}"/>
    <pc:docChg chg="modSld">
      <pc:chgData name="靖軒 林" userId="b8fd7cacf9cb061c" providerId="Windows Live" clId="Web-{F2BDE959-BE1D-320E-BD8F-B45AEFBEDA33}" dt="2025-04-29T06:01:37.752" v="17" actId="20577"/>
      <pc:docMkLst>
        <pc:docMk/>
      </pc:docMkLst>
      <pc:sldChg chg="addSp delSp modSp">
        <pc:chgData name="靖軒 林" userId="b8fd7cacf9cb061c" providerId="Windows Live" clId="Web-{F2BDE959-BE1D-320E-BD8F-B45AEFBEDA33}" dt="2025-04-29T05:54:27.736" v="0"/>
        <pc:sldMkLst>
          <pc:docMk/>
          <pc:sldMk cId="2082870629" sldId="258"/>
        </pc:sldMkLst>
        <pc:spChg chg="del">
          <ac:chgData name="靖軒 林" userId="b8fd7cacf9cb061c" providerId="Windows Live" clId="Web-{F2BDE959-BE1D-320E-BD8F-B45AEFBEDA33}" dt="2025-04-29T05:54:27.736" v="0"/>
          <ac:spMkLst>
            <pc:docMk/>
            <pc:sldMk cId="2082870629" sldId="258"/>
            <ac:spMk id="6" creationId="{6438591A-4F23-4A95-998A-35B4DFBBC5CF}"/>
          </ac:spMkLst>
        </pc:spChg>
        <pc:picChg chg="add mod ord">
          <ac:chgData name="靖軒 林" userId="b8fd7cacf9cb061c" providerId="Windows Live" clId="Web-{F2BDE959-BE1D-320E-BD8F-B45AEFBEDA33}" dt="2025-04-29T05:54:27.736" v="0"/>
          <ac:picMkLst>
            <pc:docMk/>
            <pc:sldMk cId="2082870629" sldId="258"/>
            <ac:picMk id="3" creationId="{ACFFB8EF-248E-C467-D35C-6BB17C4AC8A0}"/>
          </ac:picMkLst>
        </pc:picChg>
      </pc:sldChg>
      <pc:sldChg chg="modSp">
        <pc:chgData name="靖軒 林" userId="b8fd7cacf9cb061c" providerId="Windows Live" clId="Web-{F2BDE959-BE1D-320E-BD8F-B45AEFBEDA33}" dt="2025-04-29T06:01:37.752" v="17" actId="20577"/>
        <pc:sldMkLst>
          <pc:docMk/>
          <pc:sldMk cId="2751951174" sldId="260"/>
        </pc:sldMkLst>
        <pc:spChg chg="mod">
          <ac:chgData name="靖軒 林" userId="b8fd7cacf9cb061c" providerId="Windows Live" clId="Web-{F2BDE959-BE1D-320E-BD8F-B45AEFBEDA33}" dt="2025-04-29T06:01:37.752" v="17" actId="20577"/>
          <ac:spMkLst>
            <pc:docMk/>
            <pc:sldMk cId="2751951174" sldId="260"/>
            <ac:spMk id="3" creationId="{29495FD7-4AB2-F4C7-A26D-7AFA9339ECAD}"/>
          </ac:spMkLst>
        </pc:spChg>
      </pc:sldChg>
    </pc:docChg>
  </pc:docChgLst>
  <pc:docChgLst>
    <pc:chgData name="代恩 劉" userId="1d6eb0e9c85902eb" providerId="Windows Live" clId="Web-{2F9BA81A-AE2C-F97A-733A-D89436B51A66}"/>
    <pc:docChg chg="modSld">
      <pc:chgData name="代恩 劉" userId="1d6eb0e9c85902eb" providerId="Windows Live" clId="Web-{2F9BA81A-AE2C-F97A-733A-D89436B51A66}" dt="2025-04-30T06:16:12.874" v="52" actId="20577"/>
      <pc:docMkLst>
        <pc:docMk/>
      </pc:docMkLst>
      <pc:sldChg chg="modSp">
        <pc:chgData name="代恩 劉" userId="1d6eb0e9c85902eb" providerId="Windows Live" clId="Web-{2F9BA81A-AE2C-F97A-733A-D89436B51A66}" dt="2025-04-30T06:16:12.874" v="52" actId="20577"/>
        <pc:sldMkLst>
          <pc:docMk/>
          <pc:sldMk cId="2751951174" sldId="260"/>
        </pc:sldMkLst>
        <pc:spChg chg="mod">
          <ac:chgData name="代恩 劉" userId="1d6eb0e9c85902eb" providerId="Windows Live" clId="Web-{2F9BA81A-AE2C-F97A-733A-D89436B51A66}" dt="2025-04-30T06:16:12.874" v="52" actId="20577"/>
          <ac:spMkLst>
            <pc:docMk/>
            <pc:sldMk cId="2751951174" sldId="260"/>
            <ac:spMk id="3" creationId="{29495FD7-4AB2-F4C7-A26D-7AFA9339ECAD}"/>
          </ac:spMkLst>
        </pc:spChg>
      </pc:sldChg>
    </pc:docChg>
  </pc:docChgLst>
  <pc:docChgLst>
    <pc:chgData name="睿濂 丁" userId="b934c42b9bc82d85" providerId="LiveId" clId="{0F9ED8F4-E523-4F2A-933F-844F4FF32753}"/>
    <pc:docChg chg="custSel addSld delSld modSld modMainMaster">
      <pc:chgData name="睿濂 丁" userId="b934c42b9bc82d85" providerId="LiveId" clId="{0F9ED8F4-E523-4F2A-933F-844F4FF32753}" dt="2025-04-04T12:10:18.208" v="116" actId="1036"/>
      <pc:docMkLst>
        <pc:docMk/>
      </pc:docMkLst>
      <pc:sldChg chg="modSp mod">
        <pc:chgData name="睿濂 丁" userId="b934c42b9bc82d85" providerId="LiveId" clId="{0F9ED8F4-E523-4F2A-933F-844F4FF32753}" dt="2025-04-04T11:52:43.914" v="1" actId="20577"/>
        <pc:sldMkLst>
          <pc:docMk/>
          <pc:sldMk cId="3284013101" sldId="256"/>
        </pc:sldMkLst>
        <pc:spChg chg="mod">
          <ac:chgData name="睿濂 丁" userId="b934c42b9bc82d85" providerId="LiveId" clId="{0F9ED8F4-E523-4F2A-933F-844F4FF32753}" dt="2025-04-04T11:52:43.914" v="1" actId="20577"/>
          <ac:spMkLst>
            <pc:docMk/>
            <pc:sldMk cId="3284013101" sldId="256"/>
            <ac:spMk id="3" creationId="{6D35F6F2-BCB0-4964-A200-E3CA659F8B53}"/>
          </ac:spMkLst>
        </pc:spChg>
      </pc:sldChg>
      <pc:sldChg chg="addSp delSp modSp new mod">
        <pc:chgData name="睿濂 丁" userId="b934c42b9bc82d85" providerId="LiveId" clId="{0F9ED8F4-E523-4F2A-933F-844F4FF32753}" dt="2025-04-04T12:10:18.208" v="116" actId="1036"/>
        <pc:sldMkLst>
          <pc:docMk/>
          <pc:sldMk cId="2871253017" sldId="257"/>
        </pc:sldMkLst>
        <pc:spChg chg="mod">
          <ac:chgData name="睿濂 丁" userId="b934c42b9bc82d85" providerId="LiveId" clId="{0F9ED8F4-E523-4F2A-933F-844F4FF32753}" dt="2025-04-04T12:10:10.996" v="111" actId="14100"/>
          <ac:spMkLst>
            <pc:docMk/>
            <pc:sldMk cId="2871253017" sldId="257"/>
            <ac:spMk id="2" creationId="{EDE8F666-2D10-4848-9FC9-6A2A3933FE70}"/>
          </ac:spMkLst>
        </pc:spChg>
        <pc:spChg chg="del">
          <ac:chgData name="睿濂 丁" userId="b934c42b9bc82d85" providerId="LiveId" clId="{0F9ED8F4-E523-4F2A-933F-844F4FF32753}" dt="2025-04-04T12:05:36.947" v="57" actId="478"/>
          <ac:spMkLst>
            <pc:docMk/>
            <pc:sldMk cId="2871253017" sldId="257"/>
            <ac:spMk id="3" creationId="{23C5965F-C990-4EAF-A1DB-90F20925D20A}"/>
          </ac:spMkLst>
        </pc:spChg>
        <pc:picChg chg="add mod">
          <ac:chgData name="睿濂 丁" userId="b934c42b9bc82d85" providerId="LiveId" clId="{0F9ED8F4-E523-4F2A-933F-844F4FF32753}" dt="2025-04-04T12:10:18.208" v="116" actId="1036"/>
          <ac:picMkLst>
            <pc:docMk/>
            <pc:sldMk cId="2871253017" sldId="257"/>
            <ac:picMk id="1026" creationId="{90F0E238-A8ED-46CC-AB66-089FE1A41072}"/>
          </ac:picMkLst>
        </pc:picChg>
        <pc:picChg chg="add mod">
          <ac:chgData name="睿濂 丁" userId="b934c42b9bc82d85" providerId="LiveId" clId="{0F9ED8F4-E523-4F2A-933F-844F4FF32753}" dt="2025-04-04T12:10:16.138" v="113" actId="1076"/>
          <ac:picMkLst>
            <pc:docMk/>
            <pc:sldMk cId="2871253017" sldId="257"/>
            <ac:picMk id="1028" creationId="{014AAA56-C675-4507-9D53-BAC1F7547999}"/>
          </ac:picMkLst>
        </pc:picChg>
      </pc:sldChg>
      <pc:sldChg chg="new del">
        <pc:chgData name="睿濂 丁" userId="b934c42b9bc82d85" providerId="LiveId" clId="{0F9ED8F4-E523-4F2A-933F-844F4FF32753}" dt="2025-04-04T11:56:12.066" v="6" actId="47"/>
        <pc:sldMkLst>
          <pc:docMk/>
          <pc:sldMk cId="3260285879" sldId="257"/>
        </pc:sldMkLst>
      </pc:sldChg>
      <pc:sldChg chg="modSp new mod">
        <pc:chgData name="睿濂 丁" userId="b934c42b9bc82d85" providerId="LiveId" clId="{0F9ED8F4-E523-4F2A-933F-844F4FF32753}" dt="2025-04-04T12:05:26.353" v="56" actId="20577"/>
        <pc:sldMkLst>
          <pc:docMk/>
          <pc:sldMk cId="2082870629" sldId="258"/>
        </pc:sldMkLst>
        <pc:spChg chg="mod">
          <ac:chgData name="睿濂 丁" userId="b934c42b9bc82d85" providerId="LiveId" clId="{0F9ED8F4-E523-4F2A-933F-844F4FF32753}" dt="2025-04-04T12:05:26.353" v="56" actId="20577"/>
          <ac:spMkLst>
            <pc:docMk/>
            <pc:sldMk cId="2082870629" sldId="258"/>
            <ac:spMk id="2" creationId="{A34EF711-83E8-44F4-9ABE-175E04315BC3}"/>
          </ac:spMkLst>
        </pc:spChg>
      </pc:sldChg>
      <pc:sldMasterChg chg="modSp mod modSldLayout">
        <pc:chgData name="睿濂 丁" userId="b934c42b9bc82d85" providerId="LiveId" clId="{0F9ED8F4-E523-4F2A-933F-844F4FF32753}" dt="2025-04-04T11:53:31.874" v="5" actId="14100"/>
        <pc:sldMasterMkLst>
          <pc:docMk/>
          <pc:sldMasterMk cId="0" sldId="2147483648"/>
        </pc:sldMasterMkLst>
        <pc:spChg chg="mod">
          <ac:chgData name="睿濂 丁" userId="b934c42b9bc82d85" providerId="LiveId" clId="{0F9ED8F4-E523-4F2A-933F-844F4FF32753}" dt="2025-04-04T11:53:13.133" v="3" actId="1410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睿濂 丁" userId="b934c42b9bc82d85" providerId="LiveId" clId="{0F9ED8F4-E523-4F2A-933F-844F4FF32753}" dt="2025-04-04T11:53:17.269" v="4" actId="14100"/>
          <ac:spMkLst>
            <pc:docMk/>
            <pc:sldMasterMk cId="0" sldId="2147483648"/>
            <ac:spMk id="3" creationId="{00000000-0000-0000-0000-000000000000}"/>
          </ac:spMkLst>
        </pc:spChg>
        <pc:sldLayoutChg chg="modSp mod">
          <pc:chgData name="睿濂 丁" userId="b934c42b9bc82d85" providerId="LiveId" clId="{0F9ED8F4-E523-4F2A-933F-844F4FF32753}" dt="2025-04-04T11:53:31.874" v="5" actId="14100"/>
          <pc:sldLayoutMkLst>
            <pc:docMk/>
            <pc:sldMasterMk cId="0" sldId="2147483648"/>
            <pc:sldLayoutMk cId="0" sldId="2147483652"/>
          </pc:sldLayoutMkLst>
          <pc:spChg chg="mod">
            <ac:chgData name="睿濂 丁" userId="b934c42b9bc82d85" providerId="LiveId" clId="{0F9ED8F4-E523-4F2A-933F-844F4FF32753}" dt="2025-04-04T11:53:31.874" v="5" actId="1410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睿濂 丁" userId="b934c42b9bc82d85" providerId="LiveId" clId="{0F9ED8F4-E523-4F2A-933F-844F4FF32753}" dt="2025-04-04T11:53:31.874" v="5" actId="1410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</pc:sldMasterChg>
    </pc:docChg>
  </pc:docChgLst>
  <pc:docChgLst>
    <pc:chgData name="睿濂 丁" userId="b934c42b9bc82d85" providerId="LiveId" clId="{AFED95CE-57BF-499D-9ADF-093DCDC8B2D1}"/>
    <pc:docChg chg="undo custSel addSld delSld modSld sldOrd">
      <pc:chgData name="睿濂 丁" userId="b934c42b9bc82d85" providerId="LiveId" clId="{AFED95CE-57BF-499D-9ADF-093DCDC8B2D1}" dt="2025-06-12T16:26:34.475" v="2330" actId="20577"/>
      <pc:docMkLst>
        <pc:docMk/>
      </pc:docMkLst>
      <pc:sldChg chg="modSp mod">
        <pc:chgData name="睿濂 丁" userId="b934c42b9bc82d85" providerId="LiveId" clId="{AFED95CE-57BF-499D-9ADF-093DCDC8B2D1}" dt="2025-06-11T12:49:37.665" v="3" actId="20577"/>
        <pc:sldMkLst>
          <pc:docMk/>
          <pc:sldMk cId="3284013101" sldId="256"/>
        </pc:sldMkLst>
        <pc:spChg chg="mod">
          <ac:chgData name="睿濂 丁" userId="b934c42b9bc82d85" providerId="LiveId" clId="{AFED95CE-57BF-499D-9ADF-093DCDC8B2D1}" dt="2025-06-11T12:49:37.665" v="3" actId="20577"/>
          <ac:spMkLst>
            <pc:docMk/>
            <pc:sldMk cId="3284013101" sldId="256"/>
            <ac:spMk id="2" creationId="{EEEF69F3-63ED-438F-BFA6-CA7DD4C84EF2}"/>
          </ac:spMkLst>
        </pc:spChg>
      </pc:sldChg>
      <pc:sldChg chg="delSp del mod">
        <pc:chgData name="睿濂 丁" userId="b934c42b9bc82d85" providerId="LiveId" clId="{AFED95CE-57BF-499D-9ADF-093DCDC8B2D1}" dt="2025-06-12T11:47:48.969" v="423" actId="47"/>
        <pc:sldMkLst>
          <pc:docMk/>
          <pc:sldMk cId="2871253017" sldId="257"/>
        </pc:sldMkLst>
        <pc:spChg chg="del">
          <ac:chgData name="睿濂 丁" userId="b934c42b9bc82d85" providerId="LiveId" clId="{AFED95CE-57BF-499D-9ADF-093DCDC8B2D1}" dt="2025-06-12T11:42:57.658" v="219" actId="21"/>
          <ac:spMkLst>
            <pc:docMk/>
            <pc:sldMk cId="2871253017" sldId="257"/>
            <ac:spMk id="9" creationId="{DB1B5A8E-A848-6351-DF20-67A3AB930A41}"/>
          </ac:spMkLst>
        </pc:spChg>
      </pc:sldChg>
      <pc:sldChg chg="delSp modSp mod">
        <pc:chgData name="睿濂 丁" userId="b934c42b9bc82d85" providerId="LiveId" clId="{AFED95CE-57BF-499D-9ADF-093DCDC8B2D1}" dt="2025-06-11T12:49:53.700" v="7" actId="478"/>
        <pc:sldMkLst>
          <pc:docMk/>
          <pc:sldMk cId="2082870629" sldId="258"/>
        </pc:sldMkLst>
        <pc:spChg chg="del mod">
          <ac:chgData name="睿濂 丁" userId="b934c42b9bc82d85" providerId="LiveId" clId="{AFED95CE-57BF-499D-9ADF-093DCDC8B2D1}" dt="2025-06-11T12:49:52.169" v="6" actId="478"/>
          <ac:spMkLst>
            <pc:docMk/>
            <pc:sldMk cId="2082870629" sldId="258"/>
            <ac:spMk id="5" creationId="{8F7FB07A-DFE4-43E2-B613-A631CFC3361F}"/>
          </ac:spMkLst>
        </pc:spChg>
        <pc:picChg chg="del">
          <ac:chgData name="睿濂 丁" userId="b934c42b9bc82d85" providerId="LiveId" clId="{AFED95CE-57BF-499D-9ADF-093DCDC8B2D1}" dt="2025-06-11T12:49:48.834" v="4" actId="478"/>
          <ac:picMkLst>
            <pc:docMk/>
            <pc:sldMk cId="2082870629" sldId="258"/>
            <ac:picMk id="4" creationId="{EB0CD862-7226-0361-9DF5-35D6016B97BC}"/>
          </ac:picMkLst>
        </pc:picChg>
        <pc:picChg chg="del">
          <ac:chgData name="睿濂 丁" userId="b934c42b9bc82d85" providerId="LiveId" clId="{AFED95CE-57BF-499D-9ADF-093DCDC8B2D1}" dt="2025-06-11T12:49:53.700" v="7" actId="478"/>
          <ac:picMkLst>
            <pc:docMk/>
            <pc:sldMk cId="2082870629" sldId="258"/>
            <ac:picMk id="1028" creationId="{420CC669-3517-43E2-8BE2-982CD34A1596}"/>
          </ac:picMkLst>
        </pc:picChg>
      </pc:sldChg>
      <pc:sldChg chg="modSp mod">
        <pc:chgData name="睿濂 丁" userId="b934c42b9bc82d85" providerId="LiveId" clId="{AFED95CE-57BF-499D-9ADF-093DCDC8B2D1}" dt="2025-06-12T12:53:25.904" v="1080" actId="20577"/>
        <pc:sldMkLst>
          <pc:docMk/>
          <pc:sldMk cId="648544304" sldId="259"/>
        </pc:sldMkLst>
        <pc:spChg chg="mod">
          <ac:chgData name="睿濂 丁" userId="b934c42b9bc82d85" providerId="LiveId" clId="{AFED95CE-57BF-499D-9ADF-093DCDC8B2D1}" dt="2025-06-12T12:53:25.904" v="1080" actId="20577"/>
          <ac:spMkLst>
            <pc:docMk/>
            <pc:sldMk cId="648544304" sldId="259"/>
            <ac:spMk id="3" creationId="{CD2F5F2E-D90B-348D-6FE7-1880D1F14B96}"/>
          </ac:spMkLst>
        </pc:spChg>
      </pc:sldChg>
      <pc:sldChg chg="modSp del mod ord">
        <pc:chgData name="睿濂 丁" userId="b934c42b9bc82d85" providerId="LiveId" clId="{AFED95CE-57BF-499D-9ADF-093DCDC8B2D1}" dt="2025-06-12T12:29:21.029" v="911" actId="47"/>
        <pc:sldMkLst>
          <pc:docMk/>
          <pc:sldMk cId="2751951174" sldId="260"/>
        </pc:sldMkLst>
        <pc:spChg chg="mod">
          <ac:chgData name="睿濂 丁" userId="b934c42b9bc82d85" providerId="LiveId" clId="{AFED95CE-57BF-499D-9ADF-093DCDC8B2D1}" dt="2025-06-12T11:40:39.553" v="205" actId="20577"/>
          <ac:spMkLst>
            <pc:docMk/>
            <pc:sldMk cId="2751951174" sldId="260"/>
            <ac:spMk id="2" creationId="{9FF5AAB9-225F-E5DC-D6B7-3D01B2BC4AE0}"/>
          </ac:spMkLst>
        </pc:spChg>
      </pc:sldChg>
      <pc:sldChg chg="addSp delSp modSp mod">
        <pc:chgData name="睿濂 丁" userId="b934c42b9bc82d85" providerId="LiveId" clId="{AFED95CE-57BF-499D-9ADF-093DCDC8B2D1}" dt="2025-06-12T11:47:24.519" v="422" actId="20577"/>
        <pc:sldMkLst>
          <pc:docMk/>
          <pc:sldMk cId="3025107149" sldId="262"/>
        </pc:sldMkLst>
        <pc:spChg chg="add del mod">
          <ac:chgData name="睿濂 丁" userId="b934c42b9bc82d85" providerId="LiveId" clId="{AFED95CE-57BF-499D-9ADF-093DCDC8B2D1}" dt="2025-06-12T11:47:14.467" v="407" actId="1076"/>
          <ac:spMkLst>
            <pc:docMk/>
            <pc:sldMk cId="3025107149" sldId="262"/>
            <ac:spMk id="10" creationId="{839552B0-0B19-4CB5-864C-BFBBA010E29C}"/>
          </ac:spMkLst>
        </pc:spChg>
        <pc:spChg chg="mod">
          <ac:chgData name="睿濂 丁" userId="b934c42b9bc82d85" providerId="LiveId" clId="{AFED95CE-57BF-499D-9ADF-093DCDC8B2D1}" dt="2025-06-12T11:43:41.258" v="237" actId="14100"/>
          <ac:spMkLst>
            <pc:docMk/>
            <pc:sldMk cId="3025107149" sldId="262"/>
            <ac:spMk id="11" creationId="{F9425F1C-F3CF-2856-2D12-4008D7BE1781}"/>
          </ac:spMkLst>
        </pc:spChg>
        <pc:spChg chg="mod">
          <ac:chgData name="睿濂 丁" userId="b934c42b9bc82d85" providerId="LiveId" clId="{AFED95CE-57BF-499D-9ADF-093DCDC8B2D1}" dt="2025-06-12T11:46:51.251" v="368" actId="14100"/>
          <ac:spMkLst>
            <pc:docMk/>
            <pc:sldMk cId="3025107149" sldId="262"/>
            <ac:spMk id="12" creationId="{01B5511B-DECE-D623-A65E-F95B1643D007}"/>
          </ac:spMkLst>
        </pc:spChg>
        <pc:spChg chg="add mod">
          <ac:chgData name="睿濂 丁" userId="b934c42b9bc82d85" providerId="LiveId" clId="{AFED95CE-57BF-499D-9ADF-093DCDC8B2D1}" dt="2025-06-12T11:44:28.442" v="293" actId="14100"/>
          <ac:spMkLst>
            <pc:docMk/>
            <pc:sldMk cId="3025107149" sldId="262"/>
            <ac:spMk id="13" creationId="{49865E07-9F9A-4922-A5DB-91A080727546}"/>
          </ac:spMkLst>
        </pc:spChg>
        <pc:spChg chg="add mod">
          <ac:chgData name="睿濂 丁" userId="b934c42b9bc82d85" providerId="LiveId" clId="{AFED95CE-57BF-499D-9ADF-093DCDC8B2D1}" dt="2025-06-12T11:46:55.200" v="387" actId="1036"/>
          <ac:spMkLst>
            <pc:docMk/>
            <pc:sldMk cId="3025107149" sldId="262"/>
            <ac:spMk id="15" creationId="{42BE81BE-A309-4A56-8F65-DF7DD341A444}"/>
          </ac:spMkLst>
        </pc:spChg>
        <pc:spChg chg="add mod">
          <ac:chgData name="睿濂 丁" userId="b934c42b9bc82d85" providerId="LiveId" clId="{AFED95CE-57BF-499D-9ADF-093DCDC8B2D1}" dt="2025-06-12T11:47:24.519" v="422" actId="20577"/>
          <ac:spMkLst>
            <pc:docMk/>
            <pc:sldMk cId="3025107149" sldId="262"/>
            <ac:spMk id="18" creationId="{77B92448-158F-4020-8775-C550B3818662}"/>
          </ac:spMkLst>
        </pc:spChg>
        <pc:picChg chg="mod">
          <ac:chgData name="睿濂 丁" userId="b934c42b9bc82d85" providerId="LiveId" clId="{AFED95CE-57BF-499D-9ADF-093DCDC8B2D1}" dt="2025-06-12T11:43:13.099" v="225" actId="1076"/>
          <ac:picMkLst>
            <pc:docMk/>
            <pc:sldMk cId="3025107149" sldId="262"/>
            <ac:picMk id="4" creationId="{0C788062-54DF-0DC7-7EB9-32AFD23698B5}"/>
          </ac:picMkLst>
        </pc:picChg>
        <pc:picChg chg="mod">
          <ac:chgData name="睿濂 丁" userId="b934c42b9bc82d85" providerId="LiveId" clId="{AFED95CE-57BF-499D-9ADF-093DCDC8B2D1}" dt="2025-06-12T11:46:55.200" v="387" actId="1036"/>
          <ac:picMkLst>
            <pc:docMk/>
            <pc:sldMk cId="3025107149" sldId="262"/>
            <ac:picMk id="5" creationId="{60E1FB50-4EFA-A41D-306F-34EBD94114A5}"/>
          </ac:picMkLst>
        </pc:picChg>
        <pc:picChg chg="mod">
          <ac:chgData name="睿濂 丁" userId="b934c42b9bc82d85" providerId="LiveId" clId="{AFED95CE-57BF-499D-9ADF-093DCDC8B2D1}" dt="2025-06-12T11:44:02.887" v="242" actId="1076"/>
          <ac:picMkLst>
            <pc:docMk/>
            <pc:sldMk cId="3025107149" sldId="262"/>
            <ac:picMk id="7" creationId="{B6A5ED64-762B-434E-FFC0-706B60C47177}"/>
          </ac:picMkLst>
        </pc:picChg>
        <pc:picChg chg="mod">
          <ac:chgData name="睿濂 丁" userId="b934c42b9bc82d85" providerId="LiveId" clId="{AFED95CE-57BF-499D-9ADF-093DCDC8B2D1}" dt="2025-06-12T11:44:13.175" v="244" actId="1076"/>
          <ac:picMkLst>
            <pc:docMk/>
            <pc:sldMk cId="3025107149" sldId="262"/>
            <ac:picMk id="14" creationId="{A6E68556-5D87-703D-1847-FCAB92A7BD1D}"/>
          </ac:picMkLst>
        </pc:picChg>
        <pc:picChg chg="add mod">
          <ac:chgData name="睿濂 丁" userId="b934c42b9bc82d85" providerId="LiveId" clId="{AFED95CE-57BF-499D-9ADF-093DCDC8B2D1}" dt="2025-06-12T11:46:48.456" v="367" actId="1076"/>
          <ac:picMkLst>
            <pc:docMk/>
            <pc:sldMk cId="3025107149" sldId="262"/>
            <ac:picMk id="1026" creationId="{2CBE9414-0811-4A91-BEFD-FE081458A256}"/>
          </ac:picMkLst>
        </pc:picChg>
        <pc:cxnChg chg="add mod">
          <ac:chgData name="睿濂 丁" userId="b934c42b9bc82d85" providerId="LiveId" clId="{AFED95CE-57BF-499D-9ADF-093DCDC8B2D1}" dt="2025-06-12T11:47:05.503" v="390" actId="14100"/>
          <ac:cxnSpMkLst>
            <pc:docMk/>
            <pc:sldMk cId="3025107149" sldId="262"/>
            <ac:cxnSpMk id="16" creationId="{CD15D87B-2F16-4694-AAFC-8EAD43B6C22C}"/>
          </ac:cxnSpMkLst>
        </pc:cxnChg>
        <pc:cxnChg chg="mod">
          <ac:chgData name="睿濂 丁" userId="b934c42b9bc82d85" providerId="LiveId" clId="{AFED95CE-57BF-499D-9ADF-093DCDC8B2D1}" dt="2025-06-12T11:43:21.458" v="226" actId="1076"/>
          <ac:cxnSpMkLst>
            <pc:docMk/>
            <pc:sldMk cId="3025107149" sldId="262"/>
            <ac:cxnSpMk id="17" creationId="{0D311030-B1E2-EA5C-73F1-04C660C9A8EA}"/>
          </ac:cxnSpMkLst>
        </pc:cxnChg>
      </pc:sldChg>
      <pc:sldChg chg="modSp mod ord">
        <pc:chgData name="睿濂 丁" userId="b934c42b9bc82d85" providerId="LiveId" clId="{AFED95CE-57BF-499D-9ADF-093DCDC8B2D1}" dt="2025-06-12T16:25:59.112" v="2289" actId="20577"/>
        <pc:sldMkLst>
          <pc:docMk/>
          <pc:sldMk cId="3131509801" sldId="263"/>
        </pc:sldMkLst>
        <pc:spChg chg="mod">
          <ac:chgData name="睿濂 丁" userId="b934c42b9bc82d85" providerId="LiveId" clId="{AFED95CE-57BF-499D-9ADF-093DCDC8B2D1}" dt="2025-06-12T16:25:59.112" v="2289" actId="20577"/>
          <ac:spMkLst>
            <pc:docMk/>
            <pc:sldMk cId="3131509801" sldId="263"/>
            <ac:spMk id="3" creationId="{517B983F-9151-0513-A955-024337462C37}"/>
          </ac:spMkLst>
        </pc:spChg>
      </pc:sldChg>
      <pc:sldChg chg="addSp delSp modSp mod ord">
        <pc:chgData name="睿濂 丁" userId="b934c42b9bc82d85" providerId="LiveId" clId="{AFED95CE-57BF-499D-9ADF-093DCDC8B2D1}" dt="2025-06-12T13:00:16.225" v="1242" actId="1076"/>
        <pc:sldMkLst>
          <pc:docMk/>
          <pc:sldMk cId="3787170464" sldId="264"/>
        </pc:sldMkLst>
        <pc:spChg chg="del mod">
          <ac:chgData name="睿濂 丁" userId="b934c42b9bc82d85" providerId="LiveId" clId="{AFED95CE-57BF-499D-9ADF-093DCDC8B2D1}" dt="2025-06-12T11:28:39.267" v="18" actId="478"/>
          <ac:spMkLst>
            <pc:docMk/>
            <pc:sldMk cId="3787170464" sldId="264"/>
            <ac:spMk id="3" creationId="{1DC1140A-058C-23B8-2FE2-D544E1266017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4" creationId="{3F45DD14-5F6D-5ABC-F92F-95BB4128087E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5" creationId="{8D3F0E3F-C9B5-84F8-B4E9-D71F7305CCF0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6" creationId="{3F5CC663-400F-7634-1489-9DC83BEE8876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7" creationId="{AF573D41-D696-EEA3-E025-67EDC912956F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8" creationId="{85F7DF99-D7C5-7C1F-6A7C-39AFCB3D3F10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9" creationId="{071F3517-1839-6EC9-0CD1-61FF1BA34354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10" creationId="{0A6C1438-C383-3E72-AD98-C6B8A32E0C03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11" creationId="{A450CA13-1090-5195-21A5-529722908E5C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12" creationId="{8B84C8F9-26DD-1BF7-F49D-7409732E3188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13" creationId="{B1A836C9-50C1-F08B-C462-F26861C06F1C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16" creationId="{6DFDF41D-7E9C-50A2-8073-B2571CFB89C6}"/>
          </ac:spMkLst>
        </pc:spChg>
        <pc:spChg chg="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17" creationId="{BED69AE1-343E-C04B-AC7E-380785B5CDCD}"/>
          </ac:spMkLst>
        </pc:spChg>
        <pc:spChg chg="add mod">
          <ac:chgData name="睿濂 丁" userId="b934c42b9bc82d85" providerId="LiveId" clId="{AFED95CE-57BF-499D-9ADF-093DCDC8B2D1}" dt="2025-06-12T11:49:12.881" v="491" actId="1036"/>
          <ac:spMkLst>
            <pc:docMk/>
            <pc:sldMk cId="3787170464" sldId="264"/>
            <ac:spMk id="30" creationId="{FC4F0436-0E2C-4D4F-B448-6080A41C7E31}"/>
          </ac:spMkLst>
        </pc:spChg>
        <pc:spChg chg="add mod">
          <ac:chgData name="睿濂 丁" userId="b934c42b9bc82d85" providerId="LiveId" clId="{AFED95CE-57BF-499D-9ADF-093DCDC8B2D1}" dt="2025-06-12T13:00:05.218" v="1239" actId="20577"/>
          <ac:spMkLst>
            <pc:docMk/>
            <pc:sldMk cId="3787170464" sldId="264"/>
            <ac:spMk id="35" creationId="{022C36A3-225B-47F8-A15F-848CF5DD9624}"/>
          </ac:spMkLst>
        </pc:spChg>
        <pc:cxnChg chg="del">
          <ac:chgData name="睿濂 丁" userId="b934c42b9bc82d85" providerId="LiveId" clId="{AFED95CE-57BF-499D-9ADF-093DCDC8B2D1}" dt="2025-06-12T11:28:39.267" v="18" actId="478"/>
          <ac:cxnSpMkLst>
            <pc:docMk/>
            <pc:sldMk cId="3787170464" sldId="264"/>
            <ac:cxnSpMk id="14" creationId="{D3671A53-0B3D-33B2-B2B7-0950506E5BD9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18" creationId="{D7E1496C-F682-3211-10EB-BB02E8B79D78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19" creationId="{B4E8C1A2-3EB5-155D-48FA-5E8A70F0C0EF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0" creationId="{7FF59920-B17C-B4EC-9467-345CB3BF1725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1" creationId="{6413F58D-5F42-4F55-C51D-BF3580BC5885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2" creationId="{4DD9F7A3-D221-8916-80AB-1496401E8EB1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3" creationId="{6C0F4682-BB42-B8B9-A8AD-238AC5383C8F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4" creationId="{D6BED0EC-D044-574C-C874-3FE875C6BEDA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5" creationId="{6815246B-E0D0-9ADF-28D1-30A341D39254}"/>
          </ac:cxnSpMkLst>
        </pc:cxnChg>
        <pc:cxnChg chg="mod">
          <ac:chgData name="睿濂 丁" userId="b934c42b9bc82d85" providerId="LiveId" clId="{AFED95CE-57BF-499D-9ADF-093DCDC8B2D1}" dt="2025-06-12T13:00:10.594" v="1240" actId="1076"/>
          <ac:cxnSpMkLst>
            <pc:docMk/>
            <pc:sldMk cId="3787170464" sldId="264"/>
            <ac:cxnSpMk id="26" creationId="{D397B814-56F0-EC4A-DA99-90721362B02B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7" creationId="{C311C137-53F0-E2EB-27DC-DE2463BA7179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8" creationId="{30ADDD8D-FF67-85F6-9911-212DD5482468}"/>
          </ac:cxnSpMkLst>
        </pc:cxnChg>
        <pc:cxnChg chg="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29" creationId="{A554AAB2-95A9-010E-D9F1-AC38A117FA22}"/>
          </ac:cxnSpMkLst>
        </pc:cxnChg>
        <pc:cxnChg chg="add 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31" creationId="{2A98E6BF-3504-4DDC-AD37-FEE9AB460784}"/>
          </ac:cxnSpMkLst>
        </pc:cxnChg>
        <pc:cxnChg chg="add mod">
          <ac:chgData name="睿濂 丁" userId="b934c42b9bc82d85" providerId="LiveId" clId="{AFED95CE-57BF-499D-9ADF-093DCDC8B2D1}" dt="2025-06-12T11:49:12.881" v="491" actId="1036"/>
          <ac:cxnSpMkLst>
            <pc:docMk/>
            <pc:sldMk cId="3787170464" sldId="264"/>
            <ac:cxnSpMk id="34" creationId="{BDC6125A-D564-4A76-8E80-ED0CB6D52E81}"/>
          </ac:cxnSpMkLst>
        </pc:cxnChg>
        <pc:cxnChg chg="add mod">
          <ac:chgData name="睿濂 丁" userId="b934c42b9bc82d85" providerId="LiveId" clId="{AFED95CE-57BF-499D-9ADF-093DCDC8B2D1}" dt="2025-06-12T13:00:16.225" v="1242" actId="1076"/>
          <ac:cxnSpMkLst>
            <pc:docMk/>
            <pc:sldMk cId="3787170464" sldId="264"/>
            <ac:cxnSpMk id="36" creationId="{F0CD556B-DAD3-433B-B15B-D94947D0E3E8}"/>
          </ac:cxnSpMkLst>
        </pc:cxnChg>
      </pc:sldChg>
      <pc:sldChg chg="del">
        <pc:chgData name="睿濂 丁" userId="b934c42b9bc82d85" providerId="LiveId" clId="{AFED95CE-57BF-499D-9ADF-093DCDC8B2D1}" dt="2025-06-12T11:40:28.853" v="203" actId="47"/>
        <pc:sldMkLst>
          <pc:docMk/>
          <pc:sldMk cId="3937216530" sldId="265"/>
        </pc:sldMkLst>
      </pc:sldChg>
      <pc:sldChg chg="modSp mod">
        <pc:chgData name="睿濂 丁" userId="b934c42b9bc82d85" providerId="LiveId" clId="{AFED95CE-57BF-499D-9ADF-093DCDC8B2D1}" dt="2025-06-12T12:29:15.407" v="910" actId="20577"/>
        <pc:sldMkLst>
          <pc:docMk/>
          <pc:sldMk cId="2236302834" sldId="266"/>
        </pc:sldMkLst>
        <pc:spChg chg="mod">
          <ac:chgData name="睿濂 丁" userId="b934c42b9bc82d85" providerId="LiveId" clId="{AFED95CE-57BF-499D-9ADF-093DCDC8B2D1}" dt="2025-06-12T11:55:53.046" v="664" actId="20577"/>
          <ac:spMkLst>
            <pc:docMk/>
            <pc:sldMk cId="2236302834" sldId="266"/>
            <ac:spMk id="2" creationId="{02850D5C-E255-2B78-784E-DCD77D1A73C4}"/>
          </ac:spMkLst>
        </pc:spChg>
        <pc:spChg chg="mod">
          <ac:chgData name="睿濂 丁" userId="b934c42b9bc82d85" providerId="LiveId" clId="{AFED95CE-57BF-499D-9ADF-093DCDC8B2D1}" dt="2025-06-12T12:29:15.407" v="910" actId="20577"/>
          <ac:spMkLst>
            <pc:docMk/>
            <pc:sldMk cId="2236302834" sldId="266"/>
            <ac:spMk id="3" creationId="{52CCCA8B-27E6-3C63-17B3-185583E74929}"/>
          </ac:spMkLst>
        </pc:spChg>
      </pc:sldChg>
      <pc:sldChg chg="modSp new mod ord">
        <pc:chgData name="睿濂 丁" userId="b934c42b9bc82d85" providerId="LiveId" clId="{AFED95CE-57BF-499D-9ADF-093DCDC8B2D1}" dt="2025-06-12T13:29:34.962" v="1545" actId="20577"/>
        <pc:sldMkLst>
          <pc:docMk/>
          <pc:sldMk cId="2549855707" sldId="267"/>
        </pc:sldMkLst>
        <pc:spChg chg="mod">
          <ac:chgData name="睿濂 丁" userId="b934c42b9bc82d85" providerId="LiveId" clId="{AFED95CE-57BF-499D-9ADF-093DCDC8B2D1}" dt="2025-06-12T11:40:16.088" v="202" actId="20577"/>
          <ac:spMkLst>
            <pc:docMk/>
            <pc:sldMk cId="2549855707" sldId="267"/>
            <ac:spMk id="2" creationId="{3DC483C9-35E2-4248-9BB8-1757DB521228}"/>
          </ac:spMkLst>
        </pc:spChg>
        <pc:spChg chg="mod">
          <ac:chgData name="睿濂 丁" userId="b934c42b9bc82d85" providerId="LiveId" clId="{AFED95CE-57BF-499D-9ADF-093DCDC8B2D1}" dt="2025-06-12T13:29:34.962" v="1545" actId="20577"/>
          <ac:spMkLst>
            <pc:docMk/>
            <pc:sldMk cId="2549855707" sldId="267"/>
            <ac:spMk id="3" creationId="{A4BF8651-2129-4FCD-8650-DA2CF2102C8A}"/>
          </ac:spMkLst>
        </pc:spChg>
      </pc:sldChg>
      <pc:sldChg chg="modSp new mod">
        <pc:chgData name="睿濂 丁" userId="b934c42b9bc82d85" providerId="LiveId" clId="{AFED95CE-57BF-499D-9ADF-093DCDC8B2D1}" dt="2025-06-12T16:26:25.256" v="2308" actId="20577"/>
        <pc:sldMkLst>
          <pc:docMk/>
          <pc:sldMk cId="2682725855" sldId="268"/>
        </pc:sldMkLst>
        <pc:spChg chg="mod">
          <ac:chgData name="睿濂 丁" userId="b934c42b9bc82d85" providerId="LiveId" clId="{AFED95CE-57BF-499D-9ADF-093DCDC8B2D1}" dt="2025-06-12T11:57:07.489" v="674"/>
          <ac:spMkLst>
            <pc:docMk/>
            <pc:sldMk cId="2682725855" sldId="268"/>
            <ac:spMk id="2" creationId="{C1ACFEDD-9B8B-4683-990B-AB995EB433C2}"/>
          </ac:spMkLst>
        </pc:spChg>
        <pc:spChg chg="mod">
          <ac:chgData name="睿濂 丁" userId="b934c42b9bc82d85" providerId="LiveId" clId="{AFED95CE-57BF-499D-9ADF-093DCDC8B2D1}" dt="2025-06-12T16:26:25.256" v="2308" actId="20577"/>
          <ac:spMkLst>
            <pc:docMk/>
            <pc:sldMk cId="2682725855" sldId="268"/>
            <ac:spMk id="3" creationId="{204ACAD4-B371-419A-8AF3-D77AE5CD8248}"/>
          </ac:spMkLst>
        </pc:spChg>
      </pc:sldChg>
      <pc:sldChg chg="modSp new mod ord">
        <pc:chgData name="睿濂 丁" userId="b934c42b9bc82d85" providerId="LiveId" clId="{AFED95CE-57BF-499D-9ADF-093DCDC8B2D1}" dt="2025-06-12T13:36:49.820" v="1655" actId="20577"/>
        <pc:sldMkLst>
          <pc:docMk/>
          <pc:sldMk cId="1439976310" sldId="269"/>
        </pc:sldMkLst>
        <pc:spChg chg="mod">
          <ac:chgData name="睿濂 丁" userId="b934c42b9bc82d85" providerId="LiveId" clId="{AFED95CE-57BF-499D-9ADF-093DCDC8B2D1}" dt="2025-06-12T11:57:09.700" v="675"/>
          <ac:spMkLst>
            <pc:docMk/>
            <pc:sldMk cId="1439976310" sldId="269"/>
            <ac:spMk id="2" creationId="{23E48E49-7815-40EA-896B-417DD58E2D79}"/>
          </ac:spMkLst>
        </pc:spChg>
        <pc:spChg chg="mod">
          <ac:chgData name="睿濂 丁" userId="b934c42b9bc82d85" providerId="LiveId" clId="{AFED95CE-57BF-499D-9ADF-093DCDC8B2D1}" dt="2025-06-12T13:36:49.820" v="1655" actId="20577"/>
          <ac:spMkLst>
            <pc:docMk/>
            <pc:sldMk cId="1439976310" sldId="269"/>
            <ac:spMk id="3" creationId="{FCE2863C-D70F-493D-8321-DA5EFBA02BA4}"/>
          </ac:spMkLst>
        </pc:spChg>
      </pc:sldChg>
      <pc:sldChg chg="modSp new mod">
        <pc:chgData name="睿濂 丁" userId="b934c42b9bc82d85" providerId="LiveId" clId="{AFED95CE-57BF-499D-9ADF-093DCDC8B2D1}" dt="2025-06-12T13:46:49.148" v="2014" actId="20577"/>
        <pc:sldMkLst>
          <pc:docMk/>
          <pc:sldMk cId="2680076442" sldId="270"/>
        </pc:sldMkLst>
        <pc:spChg chg="mod">
          <ac:chgData name="睿濂 丁" userId="b934c42b9bc82d85" providerId="LiveId" clId="{AFED95CE-57BF-499D-9ADF-093DCDC8B2D1}" dt="2025-06-12T13:02:40.480" v="1276" actId="20577"/>
          <ac:spMkLst>
            <pc:docMk/>
            <pc:sldMk cId="2680076442" sldId="270"/>
            <ac:spMk id="2" creationId="{0AF99F76-16B7-4F02-8314-23FBB04E7BAE}"/>
          </ac:spMkLst>
        </pc:spChg>
        <pc:spChg chg="mod">
          <ac:chgData name="睿濂 丁" userId="b934c42b9bc82d85" providerId="LiveId" clId="{AFED95CE-57BF-499D-9ADF-093DCDC8B2D1}" dt="2025-06-12T13:46:49.148" v="2014" actId="20577"/>
          <ac:spMkLst>
            <pc:docMk/>
            <pc:sldMk cId="2680076442" sldId="270"/>
            <ac:spMk id="3" creationId="{1EF752D8-09CD-44B1-A783-67FF36A79546}"/>
          </ac:spMkLst>
        </pc:spChg>
      </pc:sldChg>
      <pc:sldChg chg="modSp new mod">
        <pc:chgData name="睿濂 丁" userId="b934c42b9bc82d85" providerId="LiveId" clId="{AFED95CE-57BF-499D-9ADF-093DCDC8B2D1}" dt="2025-06-12T16:26:34.475" v="2330" actId="20577"/>
        <pc:sldMkLst>
          <pc:docMk/>
          <pc:sldMk cId="3095563305" sldId="271"/>
        </pc:sldMkLst>
        <pc:spChg chg="mod">
          <ac:chgData name="睿濂 丁" userId="b934c42b9bc82d85" providerId="LiveId" clId="{AFED95CE-57BF-499D-9ADF-093DCDC8B2D1}" dt="2025-06-12T16:26:34.475" v="2330" actId="20577"/>
          <ac:spMkLst>
            <pc:docMk/>
            <pc:sldMk cId="3095563305" sldId="271"/>
            <ac:spMk id="2" creationId="{ACB266E2-57CD-431A-B843-3187F1C7B129}"/>
          </ac:spMkLst>
        </pc:spChg>
      </pc:sldChg>
    </pc:docChg>
  </pc:docChgLst>
  <pc:docChgLst>
    <pc:chgData name="代恩 劉" userId="1d6eb0e9c85902eb" providerId="Windows Live" clId="Web-{5F19D13E-EFE9-BC66-4E7D-C3B5CE77CA29}"/>
    <pc:docChg chg="modSld">
      <pc:chgData name="代恩 劉" userId="1d6eb0e9c85902eb" providerId="Windows Live" clId="Web-{5F19D13E-EFE9-BC66-4E7D-C3B5CE77CA29}" dt="2025-04-30T05:17:23.378" v="79" actId="20577"/>
      <pc:docMkLst>
        <pc:docMk/>
      </pc:docMkLst>
      <pc:sldChg chg="modSp">
        <pc:chgData name="代恩 劉" userId="1d6eb0e9c85902eb" providerId="Windows Live" clId="Web-{5F19D13E-EFE9-BC66-4E7D-C3B5CE77CA29}" dt="2025-04-30T05:13:21.823" v="74" actId="20577"/>
        <pc:sldMkLst>
          <pc:docMk/>
          <pc:sldMk cId="2751951174" sldId="260"/>
        </pc:sldMkLst>
        <pc:spChg chg="mod">
          <ac:chgData name="代恩 劉" userId="1d6eb0e9c85902eb" providerId="Windows Live" clId="Web-{5F19D13E-EFE9-BC66-4E7D-C3B5CE77CA29}" dt="2025-04-30T05:13:21.823" v="74" actId="20577"/>
          <ac:spMkLst>
            <pc:docMk/>
            <pc:sldMk cId="2751951174" sldId="260"/>
            <ac:spMk id="3" creationId="{29495FD7-4AB2-F4C7-A26D-7AFA9339ECAD}"/>
          </ac:spMkLst>
        </pc:spChg>
      </pc:sldChg>
      <pc:sldChg chg="modSp">
        <pc:chgData name="代恩 劉" userId="1d6eb0e9c85902eb" providerId="Windows Live" clId="Web-{5F19D13E-EFE9-BC66-4E7D-C3B5CE77CA29}" dt="2025-04-30T05:17:23.378" v="79" actId="20577"/>
        <pc:sldMkLst>
          <pc:docMk/>
          <pc:sldMk cId="1527702344" sldId="261"/>
        </pc:sldMkLst>
        <pc:spChg chg="mod">
          <ac:chgData name="代恩 劉" userId="1d6eb0e9c85902eb" providerId="Windows Live" clId="Web-{5F19D13E-EFE9-BC66-4E7D-C3B5CE77CA29}" dt="2025-04-30T05:17:23.378" v="79" actId="20577"/>
          <ac:spMkLst>
            <pc:docMk/>
            <pc:sldMk cId="1527702344" sldId="261"/>
            <ac:spMk id="3" creationId="{9843F1AB-963A-956E-F19F-50F700F4EDB0}"/>
          </ac:spMkLst>
        </pc:spChg>
      </pc:sldChg>
    </pc:docChg>
  </pc:docChgLst>
  <pc:docChgLst>
    <pc:chgData name="代恩 劉" userId="1d6eb0e9c85902eb" providerId="Windows Live" clId="Web-{849CB7AC-D019-E110-015B-DBA5C2449D8B}"/>
    <pc:docChg chg="modSld">
      <pc:chgData name="代恩 劉" userId="1d6eb0e9c85902eb" providerId="Windows Live" clId="Web-{849CB7AC-D019-E110-015B-DBA5C2449D8B}" dt="2025-04-30T15:03:07.491" v="52" actId="20577"/>
      <pc:docMkLst>
        <pc:docMk/>
      </pc:docMkLst>
      <pc:sldChg chg="modSp">
        <pc:chgData name="代恩 劉" userId="1d6eb0e9c85902eb" providerId="Windows Live" clId="Web-{849CB7AC-D019-E110-015B-DBA5C2449D8B}" dt="2025-04-30T15:03:07.491" v="52" actId="20577"/>
        <pc:sldMkLst>
          <pc:docMk/>
          <pc:sldMk cId="3131509801" sldId="263"/>
        </pc:sldMkLst>
        <pc:spChg chg="mod">
          <ac:chgData name="代恩 劉" userId="1d6eb0e9c85902eb" providerId="Windows Live" clId="Web-{849CB7AC-D019-E110-015B-DBA5C2449D8B}" dt="2025-04-30T15:03:07.491" v="52" actId="20577"/>
          <ac:spMkLst>
            <pc:docMk/>
            <pc:sldMk cId="3131509801" sldId="263"/>
            <ac:spMk id="3" creationId="{517B983F-9151-0513-A955-024337462C37}"/>
          </ac:spMkLst>
        </pc:spChg>
      </pc:sldChg>
    </pc:docChg>
  </pc:docChgLst>
  <pc:docChgLst>
    <pc:chgData name="靖軒 林" userId="b8fd7cacf9cb061c" providerId="Windows Live" clId="Web-{0819C8BB-03E6-0B6F-9184-B1CFECA4FCC4}"/>
    <pc:docChg chg="addSld modSld">
      <pc:chgData name="靖軒 林" userId="b8fd7cacf9cb061c" providerId="Windows Live" clId="Web-{0819C8BB-03E6-0B6F-9184-B1CFECA4FCC4}" dt="2025-04-27T08:34:02.165" v="427" actId="20577"/>
      <pc:docMkLst>
        <pc:docMk/>
      </pc:docMkLst>
      <pc:sldChg chg="modSp new">
        <pc:chgData name="靖軒 林" userId="b8fd7cacf9cb061c" providerId="Windows Live" clId="Web-{0819C8BB-03E6-0B6F-9184-B1CFECA4FCC4}" dt="2025-04-27T08:34:02.165" v="427" actId="20577"/>
        <pc:sldMkLst>
          <pc:docMk/>
          <pc:sldMk cId="648544304" sldId="259"/>
        </pc:sldMkLst>
        <pc:spChg chg="mod">
          <ac:chgData name="靖軒 林" userId="b8fd7cacf9cb061c" providerId="Windows Live" clId="Web-{0819C8BB-03E6-0B6F-9184-B1CFECA4FCC4}" dt="2025-04-27T08:00:58.383" v="6" actId="20577"/>
          <ac:spMkLst>
            <pc:docMk/>
            <pc:sldMk cId="648544304" sldId="259"/>
            <ac:spMk id="2" creationId="{47E9D963-4DAB-DBFD-4B99-22A5AEAD3D81}"/>
          </ac:spMkLst>
        </pc:spChg>
        <pc:spChg chg="mod">
          <ac:chgData name="靖軒 林" userId="b8fd7cacf9cb061c" providerId="Windows Live" clId="Web-{0819C8BB-03E6-0B6F-9184-B1CFECA4FCC4}" dt="2025-04-27T08:34:02.165" v="427" actId="20577"/>
          <ac:spMkLst>
            <pc:docMk/>
            <pc:sldMk cId="648544304" sldId="259"/>
            <ac:spMk id="3" creationId="{CD2F5F2E-D90B-348D-6FE7-1880D1F14B96}"/>
          </ac:spMkLst>
        </pc:spChg>
      </pc:sldChg>
      <pc:sldChg chg="modSp new">
        <pc:chgData name="靖軒 林" userId="b8fd7cacf9cb061c" providerId="Windows Live" clId="Web-{0819C8BB-03E6-0B6F-9184-B1CFECA4FCC4}" dt="2025-04-27T08:22:52.065" v="334" actId="20577"/>
        <pc:sldMkLst>
          <pc:docMk/>
          <pc:sldMk cId="2751951174" sldId="260"/>
        </pc:sldMkLst>
        <pc:spChg chg="mod">
          <ac:chgData name="靖軒 林" userId="b8fd7cacf9cb061c" providerId="Windows Live" clId="Web-{0819C8BB-03E6-0B6F-9184-B1CFECA4FCC4}" dt="2025-04-27T08:01:57.150" v="15" actId="20577"/>
          <ac:spMkLst>
            <pc:docMk/>
            <pc:sldMk cId="2751951174" sldId="260"/>
            <ac:spMk id="2" creationId="{9FF5AAB9-225F-E5DC-D6B7-3D01B2BC4AE0}"/>
          </ac:spMkLst>
        </pc:spChg>
        <pc:spChg chg="mod">
          <ac:chgData name="靖軒 林" userId="b8fd7cacf9cb061c" providerId="Windows Live" clId="Web-{0819C8BB-03E6-0B6F-9184-B1CFECA4FCC4}" dt="2025-04-27T08:22:52.065" v="334" actId="20577"/>
          <ac:spMkLst>
            <pc:docMk/>
            <pc:sldMk cId="2751951174" sldId="260"/>
            <ac:spMk id="3" creationId="{29495FD7-4AB2-F4C7-A26D-7AFA9339ECAD}"/>
          </ac:spMkLst>
        </pc:spChg>
      </pc:sldChg>
      <pc:sldChg chg="modSp new">
        <pc:chgData name="靖軒 林" userId="b8fd7cacf9cb061c" providerId="Windows Live" clId="Web-{0819C8BB-03E6-0B6F-9184-B1CFECA4FCC4}" dt="2025-04-27T08:23:07.660" v="340" actId="20577"/>
        <pc:sldMkLst>
          <pc:docMk/>
          <pc:sldMk cId="1527702344" sldId="261"/>
        </pc:sldMkLst>
        <pc:spChg chg="mod">
          <ac:chgData name="靖軒 林" userId="b8fd7cacf9cb061c" providerId="Windows Live" clId="Web-{0819C8BB-03E6-0B6F-9184-B1CFECA4FCC4}" dt="2025-04-27T08:23:07.660" v="340" actId="20577"/>
          <ac:spMkLst>
            <pc:docMk/>
            <pc:sldMk cId="1527702344" sldId="261"/>
            <ac:spMk id="2" creationId="{8F773E4E-4373-A003-A432-AC39D8541576}"/>
          </ac:spMkLst>
        </pc:spChg>
      </pc:sldChg>
    </pc:docChg>
  </pc:docChgLst>
  <pc:docChgLst>
    <pc:chgData name="靖軒 林" userId="b8fd7cacf9cb061c" providerId="Windows Live" clId="Web-{CD683DA9-6029-4A6F-8EF1-96BE0E643BFC}"/>
    <pc:docChg chg="modSld">
      <pc:chgData name="靖軒 林" userId="b8fd7cacf9cb061c" providerId="Windows Live" clId="Web-{CD683DA9-6029-4A6F-8EF1-96BE0E643BFC}" dt="2025-05-01T02:43:05.298" v="44" actId="1076"/>
      <pc:docMkLst>
        <pc:docMk/>
      </pc:docMkLst>
      <pc:sldChg chg="modSp">
        <pc:chgData name="靖軒 林" userId="b8fd7cacf9cb061c" providerId="Windows Live" clId="Web-{CD683DA9-6029-4A6F-8EF1-96BE0E643BFC}" dt="2025-05-01T02:42:17.484" v="37"/>
        <pc:sldMkLst>
          <pc:docMk/>
          <pc:sldMk cId="2871253017" sldId="257"/>
        </pc:sldMkLst>
        <pc:picChg chg="mod modCrop">
          <ac:chgData name="靖軒 林" userId="b8fd7cacf9cb061c" providerId="Windows Live" clId="Web-{CD683DA9-6029-4A6F-8EF1-96BE0E643BFC}" dt="2025-05-01T02:42:17.484" v="37"/>
          <ac:picMkLst>
            <pc:docMk/>
            <pc:sldMk cId="2871253017" sldId="257"/>
            <ac:picMk id="3" creationId="{346D027C-DC9C-4929-807F-E8CB909ADAF2}"/>
          </ac:picMkLst>
        </pc:picChg>
      </pc:sldChg>
      <pc:sldChg chg="modSp">
        <pc:chgData name="靖軒 林" userId="b8fd7cacf9cb061c" providerId="Windows Live" clId="Web-{CD683DA9-6029-4A6F-8EF1-96BE0E643BFC}" dt="2025-05-01T02:36:56.803" v="27" actId="20577"/>
        <pc:sldMkLst>
          <pc:docMk/>
          <pc:sldMk cId="648544304" sldId="259"/>
        </pc:sldMkLst>
        <pc:spChg chg="mod">
          <ac:chgData name="靖軒 林" userId="b8fd7cacf9cb061c" providerId="Windows Live" clId="Web-{CD683DA9-6029-4A6F-8EF1-96BE0E643BFC}" dt="2025-05-01T02:36:56.803" v="27" actId="20577"/>
          <ac:spMkLst>
            <pc:docMk/>
            <pc:sldMk cId="648544304" sldId="259"/>
            <ac:spMk id="3" creationId="{CD2F5F2E-D90B-348D-6FE7-1880D1F14B96}"/>
          </ac:spMkLst>
        </pc:spChg>
      </pc:sldChg>
      <pc:sldChg chg="modSp">
        <pc:chgData name="靖軒 林" userId="b8fd7cacf9cb061c" providerId="Windows Live" clId="Web-{CD683DA9-6029-4A6F-8EF1-96BE0E643BFC}" dt="2025-05-01T02:43:05.298" v="44" actId="1076"/>
        <pc:sldMkLst>
          <pc:docMk/>
          <pc:sldMk cId="3025107149" sldId="262"/>
        </pc:sldMkLst>
        <pc:picChg chg="mod modCrop">
          <ac:chgData name="靖軒 林" userId="b8fd7cacf9cb061c" providerId="Windows Live" clId="Web-{CD683DA9-6029-4A6F-8EF1-96BE0E643BFC}" dt="2025-05-01T02:43:05.298" v="44" actId="1076"/>
          <ac:picMkLst>
            <pc:docMk/>
            <pc:sldMk cId="3025107149" sldId="262"/>
            <ac:picMk id="5" creationId="{60E1FB50-4EFA-A41D-306F-34EBD94114A5}"/>
          </ac:picMkLst>
        </pc:picChg>
        <pc:picChg chg="mod modCrop">
          <ac:chgData name="靖軒 林" userId="b8fd7cacf9cb061c" providerId="Windows Live" clId="Web-{CD683DA9-6029-4A6F-8EF1-96BE0E643BFC}" dt="2025-05-01T02:41:49.936" v="35"/>
          <ac:picMkLst>
            <pc:docMk/>
            <pc:sldMk cId="3025107149" sldId="262"/>
            <ac:picMk id="7" creationId="{B6A5ED64-762B-434E-FFC0-706B60C47177}"/>
          </ac:picMkLst>
        </pc:picChg>
      </pc:sldChg>
      <pc:sldChg chg="addSp modSp">
        <pc:chgData name="靖軒 林" userId="b8fd7cacf9cb061c" providerId="Windows Live" clId="Web-{CD683DA9-6029-4A6F-8EF1-96BE0E643BFC}" dt="2025-05-01T02:39:10.385" v="29" actId="14100"/>
        <pc:sldMkLst>
          <pc:docMk/>
          <pc:sldMk cId="3787170464" sldId="264"/>
        </pc:sldMkLst>
        <pc:spChg chg="add mod">
          <ac:chgData name="靖軒 林" userId="b8fd7cacf9cb061c" providerId="Windows Live" clId="Web-{CD683DA9-6029-4A6F-8EF1-96BE0E643BFC}" dt="2025-05-01T02:36:27.864" v="11" actId="20577"/>
          <ac:spMkLst>
            <pc:docMk/>
            <pc:sldMk cId="3787170464" sldId="264"/>
            <ac:spMk id="3" creationId="{1DC1140A-058C-23B8-2FE2-D544E1266017}"/>
          </ac:spMkLst>
        </pc:spChg>
        <pc:spChg chg="mod">
          <ac:chgData name="靖軒 林" userId="b8fd7cacf9cb061c" providerId="Windows Live" clId="Web-{CD683DA9-6029-4A6F-8EF1-96BE0E643BFC}" dt="2025-05-01T02:39:00.728" v="28" actId="14100"/>
          <ac:spMkLst>
            <pc:docMk/>
            <pc:sldMk cId="3787170464" sldId="264"/>
            <ac:spMk id="4" creationId="{3F45DD14-5F6D-5ABC-F92F-95BB4128087E}"/>
          </ac:spMkLst>
        </pc:spChg>
        <pc:spChg chg="mod">
          <ac:chgData name="靖軒 林" userId="b8fd7cacf9cb061c" providerId="Windows Live" clId="Web-{CD683DA9-6029-4A6F-8EF1-96BE0E643BFC}" dt="2025-05-01T02:36:17.739" v="6" actId="1076"/>
          <ac:spMkLst>
            <pc:docMk/>
            <pc:sldMk cId="3787170464" sldId="264"/>
            <ac:spMk id="17" creationId="{BED69AE1-343E-C04B-AC7E-380785B5CDCD}"/>
          </ac:spMkLst>
        </pc:spChg>
        <pc:cxnChg chg="add mod">
          <ac:chgData name="靖軒 林" userId="b8fd7cacf9cb061c" providerId="Windows Live" clId="Web-{CD683DA9-6029-4A6F-8EF1-96BE0E643BFC}" dt="2025-05-01T02:36:23.380" v="9" actId="1076"/>
          <ac:cxnSpMkLst>
            <pc:docMk/>
            <pc:sldMk cId="3787170464" sldId="264"/>
            <ac:cxnSpMk id="14" creationId="{D3671A53-0B3D-33B2-B2B7-0950506E5BD9}"/>
          </ac:cxnSpMkLst>
        </pc:cxnChg>
        <pc:cxnChg chg="mod">
          <ac:chgData name="靖軒 林" userId="b8fd7cacf9cb061c" providerId="Windows Live" clId="Web-{CD683DA9-6029-4A6F-8EF1-96BE0E643BFC}" dt="2025-05-01T02:36:17.739" v="7" actId="1076"/>
          <ac:cxnSpMkLst>
            <pc:docMk/>
            <pc:sldMk cId="3787170464" sldId="264"/>
            <ac:cxnSpMk id="26" creationId="{D397B814-56F0-EC4A-DA99-90721362B02B}"/>
          </ac:cxnSpMkLst>
        </pc:cxnChg>
        <pc:cxnChg chg="mod">
          <ac:chgData name="靖軒 林" userId="b8fd7cacf9cb061c" providerId="Windows Live" clId="Web-{CD683DA9-6029-4A6F-8EF1-96BE0E643BFC}" dt="2025-05-01T02:39:10.385" v="29" actId="14100"/>
          <ac:cxnSpMkLst>
            <pc:docMk/>
            <pc:sldMk cId="3787170464" sldId="264"/>
            <ac:cxnSpMk id="27" creationId="{C311C137-53F0-E2EB-27DC-DE2463BA7179}"/>
          </ac:cxnSpMkLst>
        </pc:cxnChg>
      </pc:sldChg>
    </pc:docChg>
  </pc:docChgLst>
  <pc:docChgLst>
    <pc:chgData name="代恩 劉" userId="1d6eb0e9c85902eb" providerId="Windows Live" clId="Web-{6EEDD5E7-AE25-F490-DD43-4F7B882E6BB0}"/>
    <pc:docChg chg="modSld">
      <pc:chgData name="代恩 劉" userId="1d6eb0e9c85902eb" providerId="Windows Live" clId="Web-{6EEDD5E7-AE25-F490-DD43-4F7B882E6BB0}" dt="2025-05-01T11:01:36.887" v="12" actId="20577"/>
      <pc:docMkLst>
        <pc:docMk/>
      </pc:docMkLst>
      <pc:sldChg chg="modSp">
        <pc:chgData name="代恩 劉" userId="1d6eb0e9c85902eb" providerId="Windows Live" clId="Web-{6EEDD5E7-AE25-F490-DD43-4F7B882E6BB0}" dt="2025-05-01T10:57:49.769" v="10" actId="20577"/>
        <pc:sldMkLst>
          <pc:docMk/>
          <pc:sldMk cId="1527702344" sldId="261"/>
        </pc:sldMkLst>
        <pc:spChg chg="mod">
          <ac:chgData name="代恩 劉" userId="1d6eb0e9c85902eb" providerId="Windows Live" clId="Web-{6EEDD5E7-AE25-F490-DD43-4F7B882E6BB0}" dt="2025-05-01T10:57:49.769" v="10" actId="20577"/>
          <ac:spMkLst>
            <pc:docMk/>
            <pc:sldMk cId="1527702344" sldId="261"/>
            <ac:spMk id="3" creationId="{9843F1AB-963A-956E-F19F-50F700F4EDB0}"/>
          </ac:spMkLst>
        </pc:spChg>
      </pc:sldChg>
      <pc:sldChg chg="modSp">
        <pc:chgData name="代恩 劉" userId="1d6eb0e9c85902eb" providerId="Windows Live" clId="Web-{6EEDD5E7-AE25-F490-DD43-4F7B882E6BB0}" dt="2025-05-01T11:01:36.887" v="12" actId="20577"/>
        <pc:sldMkLst>
          <pc:docMk/>
          <pc:sldMk cId="3131509801" sldId="263"/>
        </pc:sldMkLst>
        <pc:spChg chg="mod">
          <ac:chgData name="代恩 劉" userId="1d6eb0e9c85902eb" providerId="Windows Live" clId="Web-{6EEDD5E7-AE25-F490-DD43-4F7B882E6BB0}" dt="2025-05-01T11:01:36.887" v="12" actId="20577"/>
          <ac:spMkLst>
            <pc:docMk/>
            <pc:sldMk cId="3131509801" sldId="263"/>
            <ac:spMk id="3" creationId="{517B983F-9151-0513-A955-024337462C37}"/>
          </ac:spMkLst>
        </pc:spChg>
      </pc:sldChg>
      <pc:sldChg chg="modSp">
        <pc:chgData name="代恩 劉" userId="1d6eb0e9c85902eb" providerId="Windows Live" clId="Web-{6EEDD5E7-AE25-F490-DD43-4F7B882E6BB0}" dt="2025-05-01T10:32:25.511" v="1"/>
        <pc:sldMkLst>
          <pc:docMk/>
          <pc:sldMk cId="3787170464" sldId="264"/>
        </pc:sldMkLst>
        <pc:cxnChg chg="mod">
          <ac:chgData name="代恩 劉" userId="1d6eb0e9c85902eb" providerId="Windows Live" clId="Web-{6EEDD5E7-AE25-F490-DD43-4F7B882E6BB0}" dt="2025-05-01T10:32:19.729" v="0"/>
          <ac:cxnSpMkLst>
            <pc:docMk/>
            <pc:sldMk cId="3787170464" sldId="264"/>
            <ac:cxnSpMk id="18" creationId="{D7E1496C-F682-3211-10EB-BB02E8B79D78}"/>
          </ac:cxnSpMkLst>
        </pc:cxnChg>
        <pc:cxnChg chg="mod">
          <ac:chgData name="代恩 劉" userId="1d6eb0e9c85902eb" providerId="Windows Live" clId="Web-{6EEDD5E7-AE25-F490-DD43-4F7B882E6BB0}" dt="2025-05-01T10:32:25.511" v="1"/>
          <ac:cxnSpMkLst>
            <pc:docMk/>
            <pc:sldMk cId="3787170464" sldId="264"/>
            <ac:cxnSpMk id="29" creationId="{A554AAB2-95A9-010E-D9F1-AC38A117FA22}"/>
          </ac:cxnSpMkLst>
        </pc:cxnChg>
      </pc:sldChg>
    </pc:docChg>
  </pc:docChgLst>
  <pc:docChgLst>
    <pc:chgData name="睿濂 丁" userId="b934c42b9bc82d85" providerId="Windows Live" clId="Web-{BA5C47F5-35F9-FA95-F37B-EEEBA33E5560}"/>
    <pc:docChg chg="modSld">
      <pc:chgData name="睿濂 丁" userId="b934c42b9bc82d85" providerId="Windows Live" clId="Web-{BA5C47F5-35F9-FA95-F37B-EEEBA33E5560}" dt="2025-04-30T06:16:22.693" v="362" actId="20577"/>
      <pc:docMkLst>
        <pc:docMk/>
      </pc:docMkLst>
      <pc:sldChg chg="modSp">
        <pc:chgData name="睿濂 丁" userId="b934c42b9bc82d85" providerId="Windows Live" clId="Web-{BA5C47F5-35F9-FA95-F37B-EEEBA33E5560}" dt="2025-04-30T06:15:13.659" v="300" actId="20577"/>
        <pc:sldMkLst>
          <pc:docMk/>
          <pc:sldMk cId="648544304" sldId="259"/>
        </pc:sldMkLst>
        <pc:spChg chg="mod">
          <ac:chgData name="睿濂 丁" userId="b934c42b9bc82d85" providerId="Windows Live" clId="Web-{BA5C47F5-35F9-FA95-F37B-EEEBA33E5560}" dt="2025-04-30T06:15:13.659" v="300" actId="20577"/>
          <ac:spMkLst>
            <pc:docMk/>
            <pc:sldMk cId="648544304" sldId="259"/>
            <ac:spMk id="3" creationId="{CD2F5F2E-D90B-348D-6FE7-1880D1F14B96}"/>
          </ac:spMkLst>
        </pc:spChg>
      </pc:sldChg>
      <pc:sldChg chg="modSp">
        <pc:chgData name="睿濂 丁" userId="b934c42b9bc82d85" providerId="Windows Live" clId="Web-{BA5C47F5-35F9-FA95-F37B-EEEBA33E5560}" dt="2025-04-30T06:16:22.693" v="362" actId="20577"/>
        <pc:sldMkLst>
          <pc:docMk/>
          <pc:sldMk cId="2751951174" sldId="260"/>
        </pc:sldMkLst>
        <pc:spChg chg="mod">
          <ac:chgData name="睿濂 丁" userId="b934c42b9bc82d85" providerId="Windows Live" clId="Web-{BA5C47F5-35F9-FA95-F37B-EEEBA33E5560}" dt="2025-04-30T06:16:22.693" v="362" actId="20577"/>
          <ac:spMkLst>
            <pc:docMk/>
            <pc:sldMk cId="2751951174" sldId="260"/>
            <ac:spMk id="3" creationId="{29495FD7-4AB2-F4C7-A26D-7AFA9339ECAD}"/>
          </ac:spMkLst>
        </pc:spChg>
      </pc:sldChg>
      <pc:sldChg chg="modSp">
        <pc:chgData name="睿濂 丁" userId="b934c42b9bc82d85" providerId="Windows Live" clId="Web-{BA5C47F5-35F9-FA95-F37B-EEEBA33E5560}" dt="2025-04-30T06:15:35.879" v="330" actId="20577"/>
        <pc:sldMkLst>
          <pc:docMk/>
          <pc:sldMk cId="3131509801" sldId="263"/>
        </pc:sldMkLst>
        <pc:spChg chg="mod">
          <ac:chgData name="睿濂 丁" userId="b934c42b9bc82d85" providerId="Windows Live" clId="Web-{BA5C47F5-35F9-FA95-F37B-EEEBA33E5560}" dt="2025-04-30T06:15:35.879" v="330" actId="20577"/>
          <ac:spMkLst>
            <pc:docMk/>
            <pc:sldMk cId="3131509801" sldId="263"/>
            <ac:spMk id="3" creationId="{517B983F-9151-0513-A955-024337462C37}"/>
          </ac:spMkLst>
        </pc:spChg>
      </pc:sldChg>
      <pc:sldChg chg="modSp">
        <pc:chgData name="睿濂 丁" userId="b934c42b9bc82d85" providerId="Windows Live" clId="Web-{BA5C47F5-35F9-FA95-F37B-EEEBA33E5560}" dt="2025-04-30T06:15:57.880" v="345" actId="20577"/>
        <pc:sldMkLst>
          <pc:docMk/>
          <pc:sldMk cId="3937216530" sldId="265"/>
        </pc:sldMkLst>
        <pc:spChg chg="mod">
          <ac:chgData name="睿濂 丁" userId="b934c42b9bc82d85" providerId="Windows Live" clId="Web-{BA5C47F5-35F9-FA95-F37B-EEEBA33E5560}" dt="2025-04-30T06:15:57.880" v="345" actId="20577"/>
          <ac:spMkLst>
            <pc:docMk/>
            <pc:sldMk cId="3937216530" sldId="265"/>
            <ac:spMk id="3" creationId="{DD56AFCB-EFB6-1586-ADBE-DF0BB581D91E}"/>
          </ac:spMkLst>
        </pc:spChg>
      </pc:sldChg>
      <pc:sldChg chg="modSp">
        <pc:chgData name="睿濂 丁" userId="b934c42b9bc82d85" providerId="Windows Live" clId="Web-{BA5C47F5-35F9-FA95-F37B-EEEBA33E5560}" dt="2025-04-30T06:14:51.221" v="268" actId="20577"/>
        <pc:sldMkLst>
          <pc:docMk/>
          <pc:sldMk cId="2236302834" sldId="266"/>
        </pc:sldMkLst>
        <pc:spChg chg="mod">
          <ac:chgData name="睿濂 丁" userId="b934c42b9bc82d85" providerId="Windows Live" clId="Web-{BA5C47F5-35F9-FA95-F37B-EEEBA33E5560}" dt="2025-04-30T06:14:51.221" v="268" actId="20577"/>
          <ac:spMkLst>
            <pc:docMk/>
            <pc:sldMk cId="2236302834" sldId="266"/>
            <ac:spMk id="3" creationId="{52CCCA8B-27E6-3C63-17B3-185583E74929}"/>
          </ac:spMkLst>
        </pc:spChg>
      </pc:sldChg>
    </pc:docChg>
  </pc:docChgLst>
  <pc:docChgLst>
    <pc:chgData name="代恩 劉" userId="1d6eb0e9c85902eb" providerId="Windows Live" clId="Web-{5A1ADEDA-A22B-4CEA-EA46-2B8976EB2587}"/>
    <pc:docChg chg="addSld modSld">
      <pc:chgData name="代恩 劉" userId="1d6eb0e9c85902eb" providerId="Windows Live" clId="Web-{5A1ADEDA-A22B-4CEA-EA46-2B8976EB2587}" dt="2025-04-29T06:23:28.029" v="1234"/>
      <pc:docMkLst>
        <pc:docMk/>
      </pc:docMkLst>
      <pc:sldChg chg="addSp modSp">
        <pc:chgData name="代恩 劉" userId="1d6eb0e9c85902eb" providerId="Windows Live" clId="Web-{5A1ADEDA-A22B-4CEA-EA46-2B8976EB2587}" dt="2025-04-29T05:33:41.579" v="109" actId="20577"/>
        <pc:sldMkLst>
          <pc:docMk/>
          <pc:sldMk cId="2871253017" sldId="257"/>
        </pc:sldMkLst>
        <pc:spChg chg="mod">
          <ac:chgData name="代恩 劉" userId="1d6eb0e9c85902eb" providerId="Windows Live" clId="Web-{5A1ADEDA-A22B-4CEA-EA46-2B8976EB2587}" dt="2025-04-29T05:33:13.719" v="94" actId="1076"/>
          <ac:spMkLst>
            <pc:docMk/>
            <pc:sldMk cId="2871253017" sldId="257"/>
            <ac:spMk id="4" creationId="{733E368D-F35D-8EBF-2E82-A2682BA2863F}"/>
          </ac:spMkLst>
        </pc:spChg>
        <pc:spChg chg="mod">
          <ac:chgData name="代恩 劉" userId="1d6eb0e9c85902eb" providerId="Windows Live" clId="Web-{5A1ADEDA-A22B-4CEA-EA46-2B8976EB2587}" dt="2025-04-29T05:33:16.641" v="96" actId="1076"/>
          <ac:spMkLst>
            <pc:docMk/>
            <pc:sldMk cId="2871253017" sldId="257"/>
            <ac:spMk id="5" creationId="{3DD854C5-B6B0-6D9D-BB34-F5AEF70EF146}"/>
          </ac:spMkLst>
        </pc:spChg>
        <pc:spChg chg="mod">
          <ac:chgData name="代恩 劉" userId="1d6eb0e9c85902eb" providerId="Windows Live" clId="Web-{5A1ADEDA-A22B-4CEA-EA46-2B8976EB2587}" dt="2025-04-29T05:33:26.532" v="98" actId="1076"/>
          <ac:spMkLst>
            <pc:docMk/>
            <pc:sldMk cId="2871253017" sldId="257"/>
            <ac:spMk id="6" creationId="{A133217E-68E7-432E-E7AD-D9671951B53A}"/>
          </ac:spMkLst>
        </pc:spChg>
        <pc:spChg chg="add mod">
          <ac:chgData name="代恩 劉" userId="1d6eb0e9c85902eb" providerId="Windows Live" clId="Web-{5A1ADEDA-A22B-4CEA-EA46-2B8976EB2587}" dt="2025-04-29T05:33:41.579" v="109" actId="20577"/>
          <ac:spMkLst>
            <pc:docMk/>
            <pc:sldMk cId="2871253017" sldId="257"/>
            <ac:spMk id="9" creationId="{DB1B5A8E-A848-6351-DF20-67A3AB930A41}"/>
          </ac:spMkLst>
        </pc:spChg>
        <pc:picChg chg="mod">
          <ac:chgData name="代恩 劉" userId="1d6eb0e9c85902eb" providerId="Windows Live" clId="Web-{5A1ADEDA-A22B-4CEA-EA46-2B8976EB2587}" dt="2025-04-29T05:33:13.703" v="93" actId="1076"/>
          <ac:picMkLst>
            <pc:docMk/>
            <pc:sldMk cId="2871253017" sldId="257"/>
            <ac:picMk id="3" creationId="{346D027C-DC9C-4929-807F-E8CB909ADAF2}"/>
          </ac:picMkLst>
        </pc:picChg>
        <pc:picChg chg="add mod">
          <ac:chgData name="代恩 劉" userId="1d6eb0e9c85902eb" providerId="Windows Live" clId="Web-{5A1ADEDA-A22B-4CEA-EA46-2B8976EB2587}" dt="2025-04-29T05:33:33.595" v="103" actId="14100"/>
          <ac:picMkLst>
            <pc:docMk/>
            <pc:sldMk cId="2871253017" sldId="257"/>
            <ac:picMk id="8" creationId="{E110F615-D4F7-5879-0D77-063168DA2A8F}"/>
          </ac:picMkLst>
        </pc:picChg>
        <pc:picChg chg="mod">
          <ac:chgData name="代恩 劉" userId="1d6eb0e9c85902eb" providerId="Windows Live" clId="Web-{5A1ADEDA-A22B-4CEA-EA46-2B8976EB2587}" dt="2025-04-29T05:33:26.532" v="97" actId="1076"/>
          <ac:picMkLst>
            <pc:docMk/>
            <pc:sldMk cId="2871253017" sldId="257"/>
            <ac:picMk id="1026" creationId="{90F0E238-A8ED-46CC-AB66-089FE1A41072}"/>
          </ac:picMkLst>
        </pc:picChg>
        <pc:picChg chg="mod">
          <ac:chgData name="代恩 劉" userId="1d6eb0e9c85902eb" providerId="Windows Live" clId="Web-{5A1ADEDA-A22B-4CEA-EA46-2B8976EB2587}" dt="2025-04-29T05:33:16.641" v="95" actId="1076"/>
          <ac:picMkLst>
            <pc:docMk/>
            <pc:sldMk cId="2871253017" sldId="257"/>
            <ac:picMk id="1028" creationId="{014AAA56-C675-4507-9D53-BAC1F7547999}"/>
          </ac:picMkLst>
        </pc:picChg>
      </pc:sldChg>
      <pc:sldChg chg="addSp delSp modSp">
        <pc:chgData name="代恩 劉" userId="1d6eb0e9c85902eb" providerId="Windows Live" clId="Web-{5A1ADEDA-A22B-4CEA-EA46-2B8976EB2587}" dt="2025-04-29T05:57:41.755" v="784"/>
        <pc:sldMkLst>
          <pc:docMk/>
          <pc:sldMk cId="2082870629" sldId="258"/>
        </pc:sldMkLst>
        <pc:picChg chg="mod">
          <ac:chgData name="代恩 劉" userId="1d6eb0e9c85902eb" providerId="Windows Live" clId="Web-{5A1ADEDA-A22B-4CEA-EA46-2B8976EB2587}" dt="2025-04-29T05:56:57.957" v="779" actId="1076"/>
          <ac:picMkLst>
            <pc:docMk/>
            <pc:sldMk cId="2082870629" sldId="258"/>
            <ac:picMk id="3" creationId="{ACFFB8EF-248E-C467-D35C-6BB17C4AC8A0}"/>
          </ac:picMkLst>
        </pc:picChg>
        <pc:picChg chg="add mod">
          <ac:chgData name="代恩 劉" userId="1d6eb0e9c85902eb" providerId="Windows Live" clId="Web-{5A1ADEDA-A22B-4CEA-EA46-2B8976EB2587}" dt="2025-04-29T05:56:55.660" v="778" actId="1076"/>
          <ac:picMkLst>
            <pc:docMk/>
            <pc:sldMk cId="2082870629" sldId="258"/>
            <ac:picMk id="4" creationId="{EB0CD862-7226-0361-9DF5-35D6016B97BC}"/>
          </ac:picMkLst>
        </pc:picChg>
        <pc:picChg chg="add del mod">
          <ac:chgData name="代恩 劉" userId="1d6eb0e9c85902eb" providerId="Windows Live" clId="Web-{5A1ADEDA-A22B-4CEA-EA46-2B8976EB2587}" dt="2025-04-29T05:57:41.755" v="784"/>
          <ac:picMkLst>
            <pc:docMk/>
            <pc:sldMk cId="2082870629" sldId="258"/>
            <ac:picMk id="5" creationId="{F899D9B0-4B45-D021-8F5D-9688256FCEEF}"/>
          </ac:picMkLst>
        </pc:picChg>
      </pc:sldChg>
      <pc:sldChg chg="modSp">
        <pc:chgData name="代恩 劉" userId="1d6eb0e9c85902eb" providerId="Windows Live" clId="Web-{5A1ADEDA-A22B-4CEA-EA46-2B8976EB2587}" dt="2025-04-29T05:50:36.334" v="753" actId="20577"/>
        <pc:sldMkLst>
          <pc:docMk/>
          <pc:sldMk cId="648544304" sldId="259"/>
        </pc:sldMkLst>
        <pc:spChg chg="mod">
          <ac:chgData name="代恩 劉" userId="1d6eb0e9c85902eb" providerId="Windows Live" clId="Web-{5A1ADEDA-A22B-4CEA-EA46-2B8976EB2587}" dt="2025-04-29T05:50:36.334" v="753" actId="20577"/>
          <ac:spMkLst>
            <pc:docMk/>
            <pc:sldMk cId="648544304" sldId="259"/>
            <ac:spMk id="3" creationId="{CD2F5F2E-D90B-348D-6FE7-1880D1F14B96}"/>
          </ac:spMkLst>
        </pc:spChg>
      </pc:sldChg>
      <pc:sldChg chg="modSp">
        <pc:chgData name="代恩 劉" userId="1d6eb0e9c85902eb" providerId="Windows Live" clId="Web-{5A1ADEDA-A22B-4CEA-EA46-2B8976EB2587}" dt="2025-04-29T06:03:15.095" v="1117" actId="20577"/>
        <pc:sldMkLst>
          <pc:docMk/>
          <pc:sldMk cId="2751951174" sldId="260"/>
        </pc:sldMkLst>
        <pc:spChg chg="mod">
          <ac:chgData name="代恩 劉" userId="1d6eb0e9c85902eb" providerId="Windows Live" clId="Web-{5A1ADEDA-A22B-4CEA-EA46-2B8976EB2587}" dt="2025-04-29T06:01:57.514" v="1034" actId="20577"/>
          <ac:spMkLst>
            <pc:docMk/>
            <pc:sldMk cId="2751951174" sldId="260"/>
            <ac:spMk id="2" creationId="{9FF5AAB9-225F-E5DC-D6B7-3D01B2BC4AE0}"/>
          </ac:spMkLst>
        </pc:spChg>
        <pc:spChg chg="mod">
          <ac:chgData name="代恩 劉" userId="1d6eb0e9c85902eb" providerId="Windows Live" clId="Web-{5A1ADEDA-A22B-4CEA-EA46-2B8976EB2587}" dt="2025-04-29T06:03:15.095" v="1117" actId="20577"/>
          <ac:spMkLst>
            <pc:docMk/>
            <pc:sldMk cId="2751951174" sldId="260"/>
            <ac:spMk id="3" creationId="{29495FD7-4AB2-F4C7-A26D-7AFA9339ECAD}"/>
          </ac:spMkLst>
        </pc:spChg>
      </pc:sldChg>
      <pc:sldChg chg="modSp">
        <pc:chgData name="代恩 劉" userId="1d6eb0e9c85902eb" providerId="Windows Live" clId="Web-{5A1ADEDA-A22B-4CEA-EA46-2B8976EB2587}" dt="2025-04-29T06:09:08.326" v="1172" actId="20577"/>
        <pc:sldMkLst>
          <pc:docMk/>
          <pc:sldMk cId="1527702344" sldId="261"/>
        </pc:sldMkLst>
        <pc:spChg chg="mod">
          <ac:chgData name="代恩 劉" userId="1d6eb0e9c85902eb" providerId="Windows Live" clId="Web-{5A1ADEDA-A22B-4CEA-EA46-2B8976EB2587}" dt="2025-04-29T06:09:08.326" v="1172" actId="20577"/>
          <ac:spMkLst>
            <pc:docMk/>
            <pc:sldMk cId="1527702344" sldId="261"/>
            <ac:spMk id="3" creationId="{9843F1AB-963A-956E-F19F-50F700F4EDB0}"/>
          </ac:spMkLst>
        </pc:spChg>
      </pc:sldChg>
      <pc:sldChg chg="addSp delSp modSp">
        <pc:chgData name="代恩 劉" userId="1d6eb0e9c85902eb" providerId="Windows Live" clId="Web-{5A1ADEDA-A22B-4CEA-EA46-2B8976EB2587}" dt="2025-04-29T05:33:07.609" v="92" actId="20577"/>
        <pc:sldMkLst>
          <pc:docMk/>
          <pc:sldMk cId="3025107149" sldId="262"/>
        </pc:sldMkLst>
        <pc:spChg chg="mod">
          <ac:chgData name="代恩 劉" userId="1d6eb0e9c85902eb" providerId="Windows Live" clId="Web-{5A1ADEDA-A22B-4CEA-EA46-2B8976EB2587}" dt="2025-04-29T05:33:07.609" v="92" actId="20577"/>
          <ac:spMkLst>
            <pc:docMk/>
            <pc:sldMk cId="3025107149" sldId="262"/>
            <ac:spMk id="2" creationId="{3E77F31F-B041-6CC4-DC1E-0CD94A83ECAB}"/>
          </ac:spMkLst>
        </pc:spChg>
        <pc:spChg chg="add mod">
          <ac:chgData name="代恩 劉" userId="1d6eb0e9c85902eb" providerId="Windows Live" clId="Web-{5A1ADEDA-A22B-4CEA-EA46-2B8976EB2587}" dt="2025-04-29T05:30:53.558" v="62"/>
          <ac:spMkLst>
            <pc:docMk/>
            <pc:sldMk cId="3025107149" sldId="262"/>
            <ac:spMk id="11" creationId="{F9425F1C-F3CF-2856-2D12-4008D7BE1781}"/>
          </ac:spMkLst>
        </pc:spChg>
        <pc:spChg chg="add mod">
          <ac:chgData name="代恩 劉" userId="1d6eb0e9c85902eb" providerId="Windows Live" clId="Web-{5A1ADEDA-A22B-4CEA-EA46-2B8976EB2587}" dt="2025-04-29T05:31:13.684" v="69" actId="14100"/>
          <ac:spMkLst>
            <pc:docMk/>
            <pc:sldMk cId="3025107149" sldId="262"/>
            <ac:spMk id="12" creationId="{01B5511B-DECE-D623-A65E-F95B1643D007}"/>
          </ac:spMkLst>
        </pc:spChg>
        <pc:picChg chg="mod">
          <ac:chgData name="代恩 劉" userId="1d6eb0e9c85902eb" providerId="Windows Live" clId="Web-{5A1ADEDA-A22B-4CEA-EA46-2B8976EB2587}" dt="2025-04-29T05:30:23.838" v="54" actId="1076"/>
          <ac:picMkLst>
            <pc:docMk/>
            <pc:sldMk cId="3025107149" sldId="262"/>
            <ac:picMk id="4" creationId="{0C788062-54DF-0DC7-7EB9-32AFD23698B5}"/>
          </ac:picMkLst>
        </pc:picChg>
        <pc:picChg chg="add mod">
          <ac:chgData name="代恩 劉" userId="1d6eb0e9c85902eb" providerId="Windows Live" clId="Web-{5A1ADEDA-A22B-4CEA-EA46-2B8976EB2587}" dt="2025-04-29T05:31:18.731" v="70" actId="1076"/>
          <ac:picMkLst>
            <pc:docMk/>
            <pc:sldMk cId="3025107149" sldId="262"/>
            <ac:picMk id="5" creationId="{60E1FB50-4EFA-A41D-306F-34EBD94114A5}"/>
          </ac:picMkLst>
        </pc:picChg>
        <pc:picChg chg="add mod">
          <ac:chgData name="代恩 劉" userId="1d6eb0e9c85902eb" providerId="Windows Live" clId="Web-{5A1ADEDA-A22B-4CEA-EA46-2B8976EB2587}" dt="2025-04-29T05:28:26.537" v="40" actId="1076"/>
          <ac:picMkLst>
            <pc:docMk/>
            <pc:sldMk cId="3025107149" sldId="262"/>
            <ac:picMk id="7" creationId="{B6A5ED64-762B-434E-FFC0-706B60C47177}"/>
          </ac:picMkLst>
        </pc:picChg>
        <pc:picChg chg="add mod">
          <ac:chgData name="代恩 劉" userId="1d6eb0e9c85902eb" providerId="Windows Live" clId="Web-{5A1ADEDA-A22B-4CEA-EA46-2B8976EB2587}" dt="2025-04-29T05:31:43.544" v="78" actId="1076"/>
          <ac:picMkLst>
            <pc:docMk/>
            <pc:sldMk cId="3025107149" sldId="262"/>
            <ac:picMk id="14" creationId="{A6E68556-5D87-703D-1847-FCAB92A7BD1D}"/>
          </ac:picMkLst>
        </pc:picChg>
        <pc:picChg chg="add del">
          <ac:chgData name="代恩 劉" userId="1d6eb0e9c85902eb" providerId="Windows Live" clId="Web-{5A1ADEDA-A22B-4CEA-EA46-2B8976EB2587}" dt="2025-04-29T05:31:30.512" v="73"/>
          <ac:picMkLst>
            <pc:docMk/>
            <pc:sldMk cId="3025107149" sldId="262"/>
            <ac:picMk id="16" creationId="{98B258AB-B66E-89EC-E31B-0FDEDA9C2FA5}"/>
          </ac:picMkLst>
        </pc:picChg>
        <pc:cxnChg chg="add del mod">
          <ac:chgData name="代恩 劉" userId="1d6eb0e9c85902eb" providerId="Windows Live" clId="Web-{5A1ADEDA-A22B-4CEA-EA46-2B8976EB2587}" dt="2025-04-29T05:30:56.167" v="63"/>
          <ac:cxnSpMkLst>
            <pc:docMk/>
            <pc:sldMk cId="3025107149" sldId="262"/>
            <ac:cxnSpMk id="6" creationId="{9BFCB64D-E40E-830E-A517-0A63A0663E2F}"/>
          </ac:cxnSpMkLst>
        </pc:cxnChg>
        <pc:cxnChg chg="add del mod">
          <ac:chgData name="代恩 劉" userId="1d6eb0e9c85902eb" providerId="Windows Live" clId="Web-{5A1ADEDA-A22B-4CEA-EA46-2B8976EB2587}" dt="2025-04-29T05:29:21.758" v="44"/>
          <ac:cxnSpMkLst>
            <pc:docMk/>
            <pc:sldMk cId="3025107149" sldId="262"/>
            <ac:cxnSpMk id="8" creationId="{79490A15-459A-9F3B-9E9E-1DC96B6C72A9}"/>
          </ac:cxnSpMkLst>
        </pc:cxnChg>
        <pc:cxnChg chg="add del">
          <ac:chgData name="代恩 劉" userId="1d6eb0e9c85902eb" providerId="Windows Live" clId="Web-{5A1ADEDA-A22B-4CEA-EA46-2B8976EB2587}" dt="2025-04-29T05:29:28.852" v="46"/>
          <ac:cxnSpMkLst>
            <pc:docMk/>
            <pc:sldMk cId="3025107149" sldId="262"/>
            <ac:cxnSpMk id="9" creationId="{0F41DB16-1372-EE68-F33A-213F306470EA}"/>
          </ac:cxnSpMkLst>
        </pc:cxnChg>
        <pc:cxnChg chg="add del mod">
          <ac:chgData name="代恩 劉" userId="1d6eb0e9c85902eb" providerId="Windows Live" clId="Web-{5A1ADEDA-A22B-4CEA-EA46-2B8976EB2587}" dt="2025-04-29T05:29:44.696" v="49"/>
          <ac:cxnSpMkLst>
            <pc:docMk/>
            <pc:sldMk cId="3025107149" sldId="262"/>
            <ac:cxnSpMk id="10" creationId="{9CEC2E63-2F11-F4E8-C0A5-31FE75726100}"/>
          </ac:cxnSpMkLst>
        </pc:cxnChg>
        <pc:cxnChg chg="add mod">
          <ac:chgData name="代恩 劉" userId="1d6eb0e9c85902eb" providerId="Windows Live" clId="Web-{5A1ADEDA-A22B-4CEA-EA46-2B8976EB2587}" dt="2025-04-29T05:32:13.436" v="84" actId="14100"/>
          <ac:cxnSpMkLst>
            <pc:docMk/>
            <pc:sldMk cId="3025107149" sldId="262"/>
            <ac:cxnSpMk id="17" creationId="{0D311030-B1E2-EA5C-73F1-04C660C9A8EA}"/>
          </ac:cxnSpMkLst>
        </pc:cxnChg>
      </pc:sldChg>
      <pc:sldChg chg="modSp">
        <pc:chgData name="代恩 劉" userId="1d6eb0e9c85902eb" providerId="Windows Live" clId="Web-{5A1ADEDA-A22B-4CEA-EA46-2B8976EB2587}" dt="2025-04-29T05:37:22.931" v="230" actId="20577"/>
        <pc:sldMkLst>
          <pc:docMk/>
          <pc:sldMk cId="3131509801" sldId="263"/>
        </pc:sldMkLst>
        <pc:spChg chg="mod">
          <ac:chgData name="代恩 劉" userId="1d6eb0e9c85902eb" providerId="Windows Live" clId="Web-{5A1ADEDA-A22B-4CEA-EA46-2B8976EB2587}" dt="2025-04-29T05:37:22.931" v="230" actId="20577"/>
          <ac:spMkLst>
            <pc:docMk/>
            <pc:sldMk cId="3131509801" sldId="263"/>
            <ac:spMk id="3" creationId="{517B983F-9151-0513-A955-024337462C37}"/>
          </ac:spMkLst>
        </pc:spChg>
      </pc:sldChg>
      <pc:sldChg chg="addSp delSp modSp">
        <pc:chgData name="代恩 劉" userId="1d6eb0e9c85902eb" providerId="Windows Live" clId="Web-{5A1ADEDA-A22B-4CEA-EA46-2B8976EB2587}" dt="2025-04-29T06:23:28.029" v="1234"/>
        <pc:sldMkLst>
          <pc:docMk/>
          <pc:sldMk cId="3787170464" sldId="264"/>
        </pc:sldMkLst>
        <pc:spChg chg="del">
          <ac:chgData name="代恩 劉" userId="1d6eb0e9c85902eb" providerId="Windows Live" clId="Web-{5A1ADEDA-A22B-4CEA-EA46-2B8976EB2587}" dt="2025-04-29T05:38:02.104" v="231"/>
          <ac:spMkLst>
            <pc:docMk/>
            <pc:sldMk cId="3787170464" sldId="264"/>
            <ac:spMk id="3" creationId="{D8375D84-03F7-FD74-5D73-B2CEEA7D1746}"/>
          </ac:spMkLst>
        </pc:spChg>
        <pc:spChg chg="add mod">
          <ac:chgData name="代恩 劉" userId="1d6eb0e9c85902eb" providerId="Windows Live" clId="Web-{5A1ADEDA-A22B-4CEA-EA46-2B8976EB2587}" dt="2025-04-29T05:41:18.236" v="377" actId="1076"/>
          <ac:spMkLst>
            <pc:docMk/>
            <pc:sldMk cId="3787170464" sldId="264"/>
            <ac:spMk id="4" creationId="{3F45DD14-5F6D-5ABC-F92F-95BB4128087E}"/>
          </ac:spMkLst>
        </pc:spChg>
        <pc:spChg chg="add mod">
          <ac:chgData name="代恩 劉" userId="1d6eb0e9c85902eb" providerId="Windows Live" clId="Web-{5A1ADEDA-A22B-4CEA-EA46-2B8976EB2587}" dt="2025-04-29T05:41:18.252" v="378" actId="1076"/>
          <ac:spMkLst>
            <pc:docMk/>
            <pc:sldMk cId="3787170464" sldId="264"/>
            <ac:spMk id="5" creationId="{8D3F0E3F-C9B5-84F8-B4E9-D71F7305CCF0}"/>
          </ac:spMkLst>
        </pc:spChg>
        <pc:spChg chg="add mod">
          <ac:chgData name="代恩 劉" userId="1d6eb0e9c85902eb" providerId="Windows Live" clId="Web-{5A1ADEDA-A22B-4CEA-EA46-2B8976EB2587}" dt="2025-04-29T05:41:18.267" v="379" actId="1076"/>
          <ac:spMkLst>
            <pc:docMk/>
            <pc:sldMk cId="3787170464" sldId="264"/>
            <ac:spMk id="6" creationId="{3F5CC663-400F-7634-1489-9DC83BEE8876}"/>
          </ac:spMkLst>
        </pc:spChg>
        <pc:spChg chg="add mod">
          <ac:chgData name="代恩 劉" userId="1d6eb0e9c85902eb" providerId="Windows Live" clId="Web-{5A1ADEDA-A22B-4CEA-EA46-2B8976EB2587}" dt="2025-04-29T05:41:18.283" v="380" actId="1076"/>
          <ac:spMkLst>
            <pc:docMk/>
            <pc:sldMk cId="3787170464" sldId="264"/>
            <ac:spMk id="7" creationId="{AF573D41-D696-EEA3-E025-67EDC912956F}"/>
          </ac:spMkLst>
        </pc:spChg>
        <pc:spChg chg="add mod">
          <ac:chgData name="代恩 劉" userId="1d6eb0e9c85902eb" providerId="Windows Live" clId="Web-{5A1ADEDA-A22B-4CEA-EA46-2B8976EB2587}" dt="2025-04-29T05:41:43.268" v="391"/>
          <ac:spMkLst>
            <pc:docMk/>
            <pc:sldMk cId="3787170464" sldId="264"/>
            <ac:spMk id="8" creationId="{85F7DF99-D7C5-7C1F-6A7C-39AFCB3D3F10}"/>
          </ac:spMkLst>
        </pc:spChg>
        <pc:spChg chg="add mod ord">
          <ac:chgData name="代恩 劉" userId="1d6eb0e9c85902eb" providerId="Windows Live" clId="Web-{5A1ADEDA-A22B-4CEA-EA46-2B8976EB2587}" dt="2025-04-29T05:41:18.221" v="376" actId="1076"/>
          <ac:spMkLst>
            <pc:docMk/>
            <pc:sldMk cId="3787170464" sldId="264"/>
            <ac:spMk id="9" creationId="{071F3517-1839-6EC9-0CD1-61FF1BA34354}"/>
          </ac:spMkLst>
        </pc:spChg>
        <pc:spChg chg="add mod">
          <ac:chgData name="代恩 劉" userId="1d6eb0e9c85902eb" providerId="Windows Live" clId="Web-{5A1ADEDA-A22B-4CEA-EA46-2B8976EB2587}" dt="2025-04-29T05:42:04.613" v="403" actId="1076"/>
          <ac:spMkLst>
            <pc:docMk/>
            <pc:sldMk cId="3787170464" sldId="264"/>
            <ac:spMk id="10" creationId="{0A6C1438-C383-3E72-AD98-C6B8A32E0C03}"/>
          </ac:spMkLst>
        </pc:spChg>
        <pc:spChg chg="add mod">
          <ac:chgData name="代恩 劉" userId="1d6eb0e9c85902eb" providerId="Windows Live" clId="Web-{5A1ADEDA-A22B-4CEA-EA46-2B8976EB2587}" dt="2025-04-29T05:41:46.347" v="392"/>
          <ac:spMkLst>
            <pc:docMk/>
            <pc:sldMk cId="3787170464" sldId="264"/>
            <ac:spMk id="11" creationId="{A450CA13-1090-5195-21A5-529722908E5C}"/>
          </ac:spMkLst>
        </pc:spChg>
        <pc:spChg chg="add mod">
          <ac:chgData name="代恩 劉" userId="1d6eb0e9c85902eb" providerId="Windows Live" clId="Web-{5A1ADEDA-A22B-4CEA-EA46-2B8976EB2587}" dt="2025-04-29T05:41:18.330" v="384" actId="1076"/>
          <ac:spMkLst>
            <pc:docMk/>
            <pc:sldMk cId="3787170464" sldId="264"/>
            <ac:spMk id="12" creationId="{8B84C8F9-26DD-1BF7-F49D-7409732E3188}"/>
          </ac:spMkLst>
        </pc:spChg>
        <pc:spChg chg="add mod">
          <ac:chgData name="代恩 劉" userId="1d6eb0e9c85902eb" providerId="Windows Live" clId="Web-{5A1ADEDA-A22B-4CEA-EA46-2B8976EB2587}" dt="2025-04-29T05:41:40.221" v="390"/>
          <ac:spMkLst>
            <pc:docMk/>
            <pc:sldMk cId="3787170464" sldId="264"/>
            <ac:spMk id="13" creationId="{B1A836C9-50C1-F08B-C462-F26861C06F1C}"/>
          </ac:spMkLst>
        </pc:spChg>
        <pc:spChg chg="add del">
          <ac:chgData name="代恩 劉" userId="1d6eb0e9c85902eb" providerId="Windows Live" clId="Web-{5A1ADEDA-A22B-4CEA-EA46-2B8976EB2587}" dt="2025-04-29T05:41:50.253" v="394"/>
          <ac:spMkLst>
            <pc:docMk/>
            <pc:sldMk cId="3787170464" sldId="264"/>
            <ac:spMk id="14" creationId="{B1FD836B-953B-A1F5-4B93-4FA2664FB281}"/>
          </ac:spMkLst>
        </pc:spChg>
        <pc:spChg chg="add del">
          <ac:chgData name="代恩 劉" userId="1d6eb0e9c85902eb" providerId="Windows Live" clId="Web-{5A1ADEDA-A22B-4CEA-EA46-2B8976EB2587}" dt="2025-04-29T05:41:53.003" v="396"/>
          <ac:spMkLst>
            <pc:docMk/>
            <pc:sldMk cId="3787170464" sldId="264"/>
            <ac:spMk id="15" creationId="{ABB4A812-55CB-6F41-AE1F-80FA5E2A84E6}"/>
          </ac:spMkLst>
        </pc:spChg>
        <pc:spChg chg="add mod">
          <ac:chgData name="代恩 劉" userId="1d6eb0e9c85902eb" providerId="Windows Live" clId="Web-{5A1ADEDA-A22B-4CEA-EA46-2B8976EB2587}" dt="2025-04-29T05:42:00.488" v="402" actId="20577"/>
          <ac:spMkLst>
            <pc:docMk/>
            <pc:sldMk cId="3787170464" sldId="264"/>
            <ac:spMk id="16" creationId="{6DFDF41D-7E9C-50A2-8073-B2571CFB89C6}"/>
          </ac:spMkLst>
        </pc:spChg>
        <pc:spChg chg="add mod">
          <ac:chgData name="代恩 劉" userId="1d6eb0e9c85902eb" providerId="Windows Live" clId="Web-{5A1ADEDA-A22B-4CEA-EA46-2B8976EB2587}" dt="2025-04-29T05:43:01.240" v="415" actId="20577"/>
          <ac:spMkLst>
            <pc:docMk/>
            <pc:sldMk cId="3787170464" sldId="264"/>
            <ac:spMk id="17" creationId="{BED69AE1-343E-C04B-AC7E-380785B5CDCD}"/>
          </ac:spMkLst>
        </pc:spChg>
        <pc:cxnChg chg="add mod">
          <ac:chgData name="代恩 劉" userId="1d6eb0e9c85902eb" providerId="Windows Live" clId="Web-{5A1ADEDA-A22B-4CEA-EA46-2B8976EB2587}" dt="2025-04-29T06:12:03.254" v="1178"/>
          <ac:cxnSpMkLst>
            <pc:docMk/>
            <pc:sldMk cId="3787170464" sldId="264"/>
            <ac:cxnSpMk id="18" creationId="{D7E1496C-F682-3211-10EB-BB02E8B79D78}"/>
          </ac:cxnSpMkLst>
        </pc:cxnChg>
        <pc:cxnChg chg="add mod">
          <ac:chgData name="代恩 劉" userId="1d6eb0e9c85902eb" providerId="Windows Live" clId="Web-{5A1ADEDA-A22B-4CEA-EA46-2B8976EB2587}" dt="2025-04-29T06:11:21.612" v="1177" actId="1076"/>
          <ac:cxnSpMkLst>
            <pc:docMk/>
            <pc:sldMk cId="3787170464" sldId="264"/>
            <ac:cxnSpMk id="19" creationId="{B4E8C1A2-3EB5-155D-48FA-5E8A70F0C0EF}"/>
          </ac:cxnSpMkLst>
        </pc:cxnChg>
        <pc:cxnChg chg="add mod">
          <ac:chgData name="代恩 劉" userId="1d6eb0e9c85902eb" providerId="Windows Live" clId="Web-{5A1ADEDA-A22B-4CEA-EA46-2B8976EB2587}" dt="2025-04-29T06:13:08.616" v="1185" actId="14100"/>
          <ac:cxnSpMkLst>
            <pc:docMk/>
            <pc:sldMk cId="3787170464" sldId="264"/>
            <ac:cxnSpMk id="20" creationId="{7FF59920-B17C-B4EC-9467-345CB3BF1725}"/>
          </ac:cxnSpMkLst>
        </pc:cxnChg>
        <pc:cxnChg chg="add mod">
          <ac:chgData name="代恩 劉" userId="1d6eb0e9c85902eb" providerId="Windows Live" clId="Web-{5A1ADEDA-A22B-4CEA-EA46-2B8976EB2587}" dt="2025-04-29T06:15:45.184" v="1205" actId="1076"/>
          <ac:cxnSpMkLst>
            <pc:docMk/>
            <pc:sldMk cId="3787170464" sldId="264"/>
            <ac:cxnSpMk id="21" creationId="{6413F58D-5F42-4F55-C51D-BF3580BC5885}"/>
          </ac:cxnSpMkLst>
        </pc:cxnChg>
        <pc:cxnChg chg="add mod">
          <ac:chgData name="代恩 劉" userId="1d6eb0e9c85902eb" providerId="Windows Live" clId="Web-{5A1ADEDA-A22B-4CEA-EA46-2B8976EB2587}" dt="2025-04-29T06:22:57.465" v="1232" actId="14100"/>
          <ac:cxnSpMkLst>
            <pc:docMk/>
            <pc:sldMk cId="3787170464" sldId="264"/>
            <ac:cxnSpMk id="22" creationId="{4DD9F7A3-D221-8916-80AB-1496401E8EB1}"/>
          </ac:cxnSpMkLst>
        </pc:cxnChg>
        <pc:cxnChg chg="add mod ord">
          <ac:chgData name="代恩 劉" userId="1d6eb0e9c85902eb" providerId="Windows Live" clId="Web-{5A1ADEDA-A22B-4CEA-EA46-2B8976EB2587}" dt="2025-04-29T06:15:30.340" v="1204" actId="14100"/>
          <ac:cxnSpMkLst>
            <pc:docMk/>
            <pc:sldMk cId="3787170464" sldId="264"/>
            <ac:cxnSpMk id="23" creationId="{6C0F4682-BB42-B8B9-A8AD-238AC5383C8F}"/>
          </ac:cxnSpMkLst>
        </pc:cxnChg>
        <pc:cxnChg chg="add mod">
          <ac:chgData name="代恩 劉" userId="1d6eb0e9c85902eb" providerId="Windows Live" clId="Web-{5A1ADEDA-A22B-4CEA-EA46-2B8976EB2587}" dt="2025-04-29T06:16:26.295" v="1209" actId="14100"/>
          <ac:cxnSpMkLst>
            <pc:docMk/>
            <pc:sldMk cId="3787170464" sldId="264"/>
            <ac:cxnSpMk id="24" creationId="{D6BED0EC-D044-574C-C874-3FE875C6BEDA}"/>
          </ac:cxnSpMkLst>
        </pc:cxnChg>
        <pc:cxnChg chg="add mod">
          <ac:chgData name="代恩 劉" userId="1d6eb0e9c85902eb" providerId="Windows Live" clId="Web-{5A1ADEDA-A22B-4CEA-EA46-2B8976EB2587}" dt="2025-04-29T06:17:31.594" v="1213" actId="14100"/>
          <ac:cxnSpMkLst>
            <pc:docMk/>
            <pc:sldMk cId="3787170464" sldId="264"/>
            <ac:cxnSpMk id="25" creationId="{6815246B-E0D0-9ADF-28D1-30A341D39254}"/>
          </ac:cxnSpMkLst>
        </pc:cxnChg>
        <pc:cxnChg chg="add mod">
          <ac:chgData name="代恩 劉" userId="1d6eb0e9c85902eb" providerId="Windows Live" clId="Web-{5A1ADEDA-A22B-4CEA-EA46-2B8976EB2587}" dt="2025-04-29T06:20:44.570" v="1216"/>
          <ac:cxnSpMkLst>
            <pc:docMk/>
            <pc:sldMk cId="3787170464" sldId="264"/>
            <ac:cxnSpMk id="26" creationId="{D397B814-56F0-EC4A-DA99-90721362B02B}"/>
          </ac:cxnSpMkLst>
        </pc:cxnChg>
        <pc:cxnChg chg="add mod">
          <ac:chgData name="代恩 劉" userId="1d6eb0e9c85902eb" providerId="Windows Live" clId="Web-{5A1ADEDA-A22B-4CEA-EA46-2B8976EB2587}" dt="2025-04-29T06:21:12.227" v="1221"/>
          <ac:cxnSpMkLst>
            <pc:docMk/>
            <pc:sldMk cId="3787170464" sldId="264"/>
            <ac:cxnSpMk id="27" creationId="{C311C137-53F0-E2EB-27DC-DE2463BA7179}"/>
          </ac:cxnSpMkLst>
        </pc:cxnChg>
        <pc:cxnChg chg="add mod">
          <ac:chgData name="代恩 劉" userId="1d6eb0e9c85902eb" providerId="Windows Live" clId="Web-{5A1ADEDA-A22B-4CEA-EA46-2B8976EB2587}" dt="2025-04-29T06:22:12.932" v="1226" actId="14100"/>
          <ac:cxnSpMkLst>
            <pc:docMk/>
            <pc:sldMk cId="3787170464" sldId="264"/>
            <ac:cxnSpMk id="28" creationId="{30ADDD8D-FF67-85F6-9911-212DD5482468}"/>
          </ac:cxnSpMkLst>
        </pc:cxnChg>
        <pc:cxnChg chg="add mod">
          <ac:chgData name="代恩 劉" userId="1d6eb0e9c85902eb" providerId="Windows Live" clId="Web-{5A1ADEDA-A22B-4CEA-EA46-2B8976EB2587}" dt="2025-04-29T06:23:28.029" v="1234"/>
          <ac:cxnSpMkLst>
            <pc:docMk/>
            <pc:sldMk cId="3787170464" sldId="264"/>
            <ac:cxnSpMk id="29" creationId="{A554AAB2-95A9-010E-D9F1-AC38A117FA22}"/>
          </ac:cxnSpMkLst>
        </pc:cxnChg>
      </pc:sldChg>
      <pc:sldChg chg="modSp new">
        <pc:chgData name="代恩 劉" userId="1d6eb0e9c85902eb" providerId="Windows Live" clId="Web-{5A1ADEDA-A22B-4CEA-EA46-2B8976EB2587}" dt="2025-04-29T05:53:47.794" v="775" actId="20577"/>
        <pc:sldMkLst>
          <pc:docMk/>
          <pc:sldMk cId="3937216530" sldId="265"/>
        </pc:sldMkLst>
        <pc:spChg chg="mod">
          <ac:chgData name="代恩 劉" userId="1d6eb0e9c85902eb" providerId="Windows Live" clId="Web-{5A1ADEDA-A22B-4CEA-EA46-2B8976EB2587}" dt="2025-04-29T05:43:40.351" v="453" actId="20577"/>
          <ac:spMkLst>
            <pc:docMk/>
            <pc:sldMk cId="3937216530" sldId="265"/>
            <ac:spMk id="2" creationId="{6E404336-FFF3-FF30-87DF-598C80CC3837}"/>
          </ac:spMkLst>
        </pc:spChg>
        <pc:spChg chg="mod">
          <ac:chgData name="代恩 劉" userId="1d6eb0e9c85902eb" providerId="Windows Live" clId="Web-{5A1ADEDA-A22B-4CEA-EA46-2B8976EB2587}" dt="2025-04-29T05:53:47.794" v="775" actId="20577"/>
          <ac:spMkLst>
            <pc:docMk/>
            <pc:sldMk cId="3937216530" sldId="265"/>
            <ac:spMk id="3" creationId="{DD56AFCB-EFB6-1586-ADBE-DF0BB581D91E}"/>
          </ac:spMkLst>
        </pc:spChg>
      </pc:sldChg>
      <pc:sldChg chg="modSp new">
        <pc:chgData name="代恩 劉" userId="1d6eb0e9c85902eb" providerId="Windows Live" clId="Web-{5A1ADEDA-A22B-4CEA-EA46-2B8976EB2587}" dt="2025-04-29T05:59:25.040" v="867" actId="20577"/>
        <pc:sldMkLst>
          <pc:docMk/>
          <pc:sldMk cId="2236302834" sldId="266"/>
        </pc:sldMkLst>
        <pc:spChg chg="mod">
          <ac:chgData name="代恩 劉" userId="1d6eb0e9c85902eb" providerId="Windows Live" clId="Web-{5A1ADEDA-A22B-4CEA-EA46-2B8976EB2587}" dt="2025-04-29T05:58:10.100" v="798" actId="20577"/>
          <ac:spMkLst>
            <pc:docMk/>
            <pc:sldMk cId="2236302834" sldId="266"/>
            <ac:spMk id="2" creationId="{02850D5C-E255-2B78-784E-DCD77D1A73C4}"/>
          </ac:spMkLst>
        </pc:spChg>
        <pc:spChg chg="mod">
          <ac:chgData name="代恩 劉" userId="1d6eb0e9c85902eb" providerId="Windows Live" clId="Web-{5A1ADEDA-A22B-4CEA-EA46-2B8976EB2587}" dt="2025-04-29T05:59:25.040" v="867" actId="20577"/>
          <ac:spMkLst>
            <pc:docMk/>
            <pc:sldMk cId="2236302834" sldId="266"/>
            <ac:spMk id="3" creationId="{52CCCA8B-27E6-3C63-17B3-185583E74929}"/>
          </ac:spMkLst>
        </pc:spChg>
      </pc:sldChg>
    </pc:docChg>
  </pc:docChgLst>
  <pc:docChgLst>
    <pc:chgData name="代恩 劉" userId="1d6eb0e9c85902eb" providerId="Windows Live" clId="Web-{60F69D5D-7BAD-60FE-B68A-27318D7AD884}"/>
    <pc:docChg chg="modSld">
      <pc:chgData name="代恩 劉" userId="1d6eb0e9c85902eb" providerId="Windows Live" clId="Web-{60F69D5D-7BAD-60FE-B68A-27318D7AD884}" dt="2025-04-30T05:39:12.143" v="167" actId="20577"/>
      <pc:docMkLst>
        <pc:docMk/>
      </pc:docMkLst>
      <pc:sldChg chg="modSp">
        <pc:chgData name="代恩 劉" userId="1d6eb0e9c85902eb" providerId="Windows Live" clId="Web-{60F69D5D-7BAD-60FE-B68A-27318D7AD884}" dt="2025-04-30T05:39:12.143" v="167" actId="20577"/>
        <pc:sldMkLst>
          <pc:docMk/>
          <pc:sldMk cId="1527702344" sldId="261"/>
        </pc:sldMkLst>
        <pc:spChg chg="mod">
          <ac:chgData name="代恩 劉" userId="1d6eb0e9c85902eb" providerId="Windows Live" clId="Web-{60F69D5D-7BAD-60FE-B68A-27318D7AD884}" dt="2025-04-30T05:39:12.143" v="167" actId="20577"/>
          <ac:spMkLst>
            <pc:docMk/>
            <pc:sldMk cId="1527702344" sldId="261"/>
            <ac:spMk id="3" creationId="{9843F1AB-963A-956E-F19F-50F700F4EDB0}"/>
          </ac:spMkLst>
        </pc:spChg>
      </pc:sldChg>
    </pc:docChg>
  </pc:docChgLst>
  <pc:docChgLst>
    <pc:chgData name="代恩 劉" userId="1d6eb0e9c85902eb" providerId="Windows Live" clId="Web-{3B44D366-81E9-98C3-87B7-49A828DFE57F}"/>
    <pc:docChg chg="addSld delSld modSld">
      <pc:chgData name="代恩 劉" userId="1d6eb0e9c85902eb" providerId="Windows Live" clId="Web-{3B44D366-81E9-98C3-87B7-49A828DFE57F}" dt="2025-04-30T15:40:23.858" v="240" actId="20577"/>
      <pc:docMkLst>
        <pc:docMk/>
      </pc:docMkLst>
      <pc:sldChg chg="modSp">
        <pc:chgData name="代恩 劉" userId="1d6eb0e9c85902eb" providerId="Windows Live" clId="Web-{3B44D366-81E9-98C3-87B7-49A828DFE57F}" dt="2025-04-30T15:30:18.147" v="24" actId="20577"/>
        <pc:sldMkLst>
          <pc:docMk/>
          <pc:sldMk cId="3131509801" sldId="263"/>
        </pc:sldMkLst>
        <pc:spChg chg="mod">
          <ac:chgData name="代恩 劉" userId="1d6eb0e9c85902eb" providerId="Windows Live" clId="Web-{3B44D366-81E9-98C3-87B7-49A828DFE57F}" dt="2025-04-30T15:30:18.147" v="24" actId="20577"/>
          <ac:spMkLst>
            <pc:docMk/>
            <pc:sldMk cId="3131509801" sldId="263"/>
            <ac:spMk id="3" creationId="{517B983F-9151-0513-A955-024337462C37}"/>
          </ac:spMkLst>
        </pc:spChg>
      </pc:sldChg>
      <pc:sldChg chg="addSp delSp modSp new">
        <pc:chgData name="代恩 劉" userId="1d6eb0e9c85902eb" providerId="Windows Live" clId="Web-{3B44D366-81E9-98C3-87B7-49A828DFE57F}" dt="2025-04-30T15:40:23.858" v="240" actId="20577"/>
        <pc:sldMkLst>
          <pc:docMk/>
          <pc:sldMk cId="214620527" sldId="267"/>
        </pc:sldMkLst>
        <pc:spChg chg="mod">
          <ac:chgData name="代恩 劉" userId="1d6eb0e9c85902eb" providerId="Windows Live" clId="Web-{3B44D366-81E9-98C3-87B7-49A828DFE57F}" dt="2025-04-30T15:30:33.194" v="37" actId="20577"/>
          <ac:spMkLst>
            <pc:docMk/>
            <pc:sldMk cId="214620527" sldId="267"/>
            <ac:spMk id="2" creationId="{4994050B-947F-B37D-FA3B-9E717410B69F}"/>
          </ac:spMkLst>
        </pc:spChg>
        <pc:spChg chg="mod">
          <ac:chgData name="代恩 劉" userId="1d6eb0e9c85902eb" providerId="Windows Live" clId="Web-{3B44D366-81E9-98C3-87B7-49A828DFE57F}" dt="2025-04-30T15:40:23.858" v="240" actId="20577"/>
          <ac:spMkLst>
            <pc:docMk/>
            <pc:sldMk cId="214620527" sldId="267"/>
            <ac:spMk id="3" creationId="{F794ADA7-10B5-F864-6BD7-3E18ED7BB7A3}"/>
          </ac:spMkLst>
        </pc:spChg>
        <pc:picChg chg="add del mod">
          <ac:chgData name="代恩 劉" userId="1d6eb0e9c85902eb" providerId="Windows Live" clId="Web-{3B44D366-81E9-98C3-87B7-49A828DFE57F}" dt="2025-04-30T15:36:37.252" v="190"/>
          <ac:picMkLst>
            <pc:docMk/>
            <pc:sldMk cId="214620527" sldId="267"/>
            <ac:picMk id="4" creationId="{186553CE-399A-EBB5-AFE3-182AE11A1233}"/>
          </ac:picMkLst>
        </pc:picChg>
      </pc:sldChg>
      <pc:sldChg chg="addSp delSp modSp new del">
        <pc:chgData name="代恩 劉" userId="1d6eb0e9c85902eb" providerId="Windows Live" clId="Web-{3B44D366-81E9-98C3-87B7-49A828DFE57F}" dt="2025-04-30T15:37:27.254" v="197"/>
        <pc:sldMkLst>
          <pc:docMk/>
          <pc:sldMk cId="246778163" sldId="268"/>
        </pc:sldMkLst>
        <pc:spChg chg="del">
          <ac:chgData name="代恩 劉" userId="1d6eb0e9c85902eb" providerId="Windows Live" clId="Web-{3B44D366-81E9-98C3-87B7-49A828DFE57F}" dt="2025-04-30T15:36:58.659" v="192"/>
          <ac:spMkLst>
            <pc:docMk/>
            <pc:sldMk cId="246778163" sldId="268"/>
            <ac:spMk id="2" creationId="{61F72FCC-2AB6-39BF-E033-B097EC59DBB2}"/>
          </ac:spMkLst>
        </pc:spChg>
        <pc:spChg chg="del">
          <ac:chgData name="代恩 劉" userId="1d6eb0e9c85902eb" providerId="Windows Live" clId="Web-{3B44D366-81E9-98C3-87B7-49A828DFE57F}" dt="2025-04-30T15:36:41.940" v="191"/>
          <ac:spMkLst>
            <pc:docMk/>
            <pc:sldMk cId="246778163" sldId="268"/>
            <ac:spMk id="3" creationId="{96B410FD-8B88-51B9-56D8-2C9416A0C3DB}"/>
          </ac:spMkLst>
        </pc:spChg>
        <pc:spChg chg="add mod">
          <ac:chgData name="代恩 劉" userId="1d6eb0e9c85902eb" providerId="Windows Live" clId="Web-{3B44D366-81E9-98C3-87B7-49A828DFE57F}" dt="2025-04-30T15:37:24.582" v="196"/>
          <ac:spMkLst>
            <pc:docMk/>
            <pc:sldMk cId="246778163" sldId="268"/>
            <ac:spMk id="6" creationId="{DE91C449-992B-D3A1-0310-E6FF0C5D8CB0}"/>
          </ac:spMkLst>
        </pc:spChg>
        <pc:picChg chg="add del mod ord">
          <ac:chgData name="代恩 劉" userId="1d6eb0e9c85902eb" providerId="Windows Live" clId="Web-{3B44D366-81E9-98C3-87B7-49A828DFE57F}" dt="2025-04-30T15:37:24.582" v="196"/>
          <ac:picMkLst>
            <pc:docMk/>
            <pc:sldMk cId="246778163" sldId="268"/>
            <ac:picMk id="4" creationId="{0F1B3A2D-587D-DE5B-961C-4C231E165DBD}"/>
          </ac:picMkLst>
        </pc:picChg>
      </pc:sldChg>
    </pc:docChg>
  </pc:docChgLst>
  <pc:docChgLst>
    <pc:chgData name="代恩 劉" userId="1d6eb0e9c85902eb" providerId="Windows Live" clId="Web-{09F06014-D19F-4FF8-0558-7A017D78C777}"/>
    <pc:docChg chg="sldOrd">
      <pc:chgData name="代恩 劉" userId="1d6eb0e9c85902eb" providerId="Windows Live" clId="Web-{09F06014-D19F-4FF8-0558-7A017D78C777}" dt="2025-05-01T05:55:43.426" v="0"/>
      <pc:docMkLst>
        <pc:docMk/>
      </pc:docMkLst>
      <pc:sldChg chg="ord">
        <pc:chgData name="代恩 劉" userId="1d6eb0e9c85902eb" providerId="Windows Live" clId="Web-{09F06014-D19F-4FF8-0558-7A017D78C777}" dt="2025-05-01T05:55:43.426" v="0"/>
        <pc:sldMkLst>
          <pc:docMk/>
          <pc:sldMk cId="648544304" sldId="259"/>
        </pc:sldMkLst>
      </pc:sldChg>
    </pc:docChg>
  </pc:docChgLst>
  <pc:docChgLst>
    <pc:chgData name="睿濂 丁" userId="b934c42b9bc82d85" providerId="LiveId" clId="{7DDD9866-A45A-46EC-BD49-27D838BC6FC1}"/>
    <pc:docChg chg="undo custSel delSld modSld sldOrd modMainMaster">
      <pc:chgData name="睿濂 丁" userId="b934c42b9bc82d85" providerId="LiveId" clId="{7DDD9866-A45A-46EC-BD49-27D838BC6FC1}" dt="2025-04-30T17:05:20.451" v="1438" actId="20577"/>
      <pc:docMkLst>
        <pc:docMk/>
      </pc:docMkLst>
      <pc:sldChg chg="modSp mod">
        <pc:chgData name="睿濂 丁" userId="b934c42b9bc82d85" providerId="LiveId" clId="{7DDD9866-A45A-46EC-BD49-27D838BC6FC1}" dt="2025-04-28T05:30:09.062" v="111"/>
        <pc:sldMkLst>
          <pc:docMk/>
          <pc:sldMk cId="3284013101" sldId="256"/>
        </pc:sldMkLst>
        <pc:spChg chg="mod">
          <ac:chgData name="睿濂 丁" userId="b934c42b9bc82d85" providerId="LiveId" clId="{7DDD9866-A45A-46EC-BD49-27D838BC6FC1}" dt="2025-04-28T05:30:09.062" v="111"/>
          <ac:spMkLst>
            <pc:docMk/>
            <pc:sldMk cId="3284013101" sldId="256"/>
            <ac:spMk id="2" creationId="{EEEF69F3-63ED-438F-BFA6-CA7DD4C84EF2}"/>
          </ac:spMkLst>
        </pc:spChg>
        <pc:spChg chg="mod">
          <ac:chgData name="睿濂 丁" userId="b934c42b9bc82d85" providerId="LiveId" clId="{7DDD9866-A45A-46EC-BD49-27D838BC6FC1}" dt="2025-04-28T05:30:09.062" v="111"/>
          <ac:spMkLst>
            <pc:docMk/>
            <pc:sldMk cId="3284013101" sldId="256"/>
            <ac:spMk id="3" creationId="{6D35F6F2-BCB0-4964-A200-E3CA659F8B53}"/>
          </ac:spMkLst>
        </pc:spChg>
      </pc:sldChg>
      <pc:sldChg chg="addSp modSp mod">
        <pc:chgData name="睿濂 丁" userId="b934c42b9bc82d85" providerId="LiveId" clId="{7DDD9866-A45A-46EC-BD49-27D838BC6FC1}" dt="2025-04-28T05:30:09.062" v="111"/>
        <pc:sldMkLst>
          <pc:docMk/>
          <pc:sldMk cId="2871253017" sldId="257"/>
        </pc:sldMkLst>
        <pc:spChg chg="mod">
          <ac:chgData name="睿濂 丁" userId="b934c42b9bc82d85" providerId="LiveId" clId="{7DDD9866-A45A-46EC-BD49-27D838BC6FC1}" dt="2025-04-28T05:30:09.062" v="111"/>
          <ac:spMkLst>
            <pc:docMk/>
            <pc:sldMk cId="2871253017" sldId="257"/>
            <ac:spMk id="2" creationId="{EDE8F666-2D10-4848-9FC9-6A2A3933FE70}"/>
          </ac:spMkLst>
        </pc:spChg>
        <pc:picChg chg="add mod">
          <ac:chgData name="睿濂 丁" userId="b934c42b9bc82d85" providerId="LiveId" clId="{7DDD9866-A45A-46EC-BD49-27D838BC6FC1}" dt="2025-04-27T07:07:08.295" v="10" actId="1076"/>
          <ac:picMkLst>
            <pc:docMk/>
            <pc:sldMk cId="2871253017" sldId="257"/>
            <ac:picMk id="3" creationId="{346D027C-DC9C-4929-807F-E8CB909ADAF2}"/>
          </ac:picMkLst>
        </pc:picChg>
      </pc:sldChg>
      <pc:sldChg chg="addSp delSp modSp mod chgLayout">
        <pc:chgData name="睿濂 丁" userId="b934c42b9bc82d85" providerId="LiveId" clId="{7DDD9866-A45A-46EC-BD49-27D838BC6FC1}" dt="2025-04-30T05:02:43.197" v="214" actId="14100"/>
        <pc:sldMkLst>
          <pc:docMk/>
          <pc:sldMk cId="2082870629" sldId="258"/>
        </pc:sldMkLst>
        <pc:spChg chg="mod ord">
          <ac:chgData name="睿濂 丁" userId="b934c42b9bc82d85" providerId="LiveId" clId="{7DDD9866-A45A-46EC-BD49-27D838BC6FC1}" dt="2025-04-28T05:30:51.882" v="117" actId="700"/>
          <ac:spMkLst>
            <pc:docMk/>
            <pc:sldMk cId="2082870629" sldId="258"/>
            <ac:spMk id="2" creationId="{A34EF711-83E8-44F4-9ABE-175E04315BC3}"/>
          </ac:spMkLst>
        </pc:spChg>
        <pc:spChg chg="del mod">
          <ac:chgData name="睿濂 丁" userId="b934c42b9bc82d85" providerId="LiveId" clId="{7DDD9866-A45A-46EC-BD49-27D838BC6FC1}" dt="2025-04-28T05:30:27.676" v="113" actId="6264"/>
          <ac:spMkLst>
            <pc:docMk/>
            <pc:sldMk cId="2082870629" sldId="258"/>
            <ac:spMk id="3" creationId="{FBC5428E-433A-4C6B-A153-136A89DEA63A}"/>
          </ac:spMkLst>
        </pc:spChg>
        <pc:spChg chg="add del mod">
          <ac:chgData name="睿濂 丁" userId="b934c42b9bc82d85" providerId="LiveId" clId="{7DDD9866-A45A-46EC-BD49-27D838BC6FC1}" dt="2025-04-28T05:30:27.676" v="113" actId="6264"/>
          <ac:spMkLst>
            <pc:docMk/>
            <pc:sldMk cId="2082870629" sldId="258"/>
            <ac:spMk id="4" creationId="{E6F9BC93-A5F8-44EB-B244-E3DA765A1992}"/>
          </ac:spMkLst>
        </pc:spChg>
        <pc:spChg chg="add del mod ord">
          <ac:chgData name="睿濂 丁" userId="b934c42b9bc82d85" providerId="LiveId" clId="{7DDD9866-A45A-46EC-BD49-27D838BC6FC1}" dt="2025-04-28T05:30:51.882" v="117" actId="700"/>
          <ac:spMkLst>
            <pc:docMk/>
            <pc:sldMk cId="2082870629" sldId="258"/>
            <ac:spMk id="5" creationId="{6628B39A-491E-450B-949F-4902AE51CDD2}"/>
          </ac:spMkLst>
        </pc:spChg>
        <pc:spChg chg="add mod">
          <ac:chgData name="睿濂 丁" userId="b934c42b9bc82d85" providerId="LiveId" clId="{7DDD9866-A45A-46EC-BD49-27D838BC6FC1}" dt="2025-04-30T05:01:00.885" v="203" actId="13822"/>
          <ac:spMkLst>
            <pc:docMk/>
            <pc:sldMk cId="2082870629" sldId="258"/>
            <ac:spMk id="5" creationId="{8F7FB07A-DFE4-43E2-B613-A631CFC3361F}"/>
          </ac:spMkLst>
        </pc:spChg>
        <pc:spChg chg="add mod ord">
          <ac:chgData name="睿濂 丁" userId="b934c42b9bc82d85" providerId="LiveId" clId="{7DDD9866-A45A-46EC-BD49-27D838BC6FC1}" dt="2025-04-28T05:30:51.882" v="117" actId="700"/>
          <ac:spMkLst>
            <pc:docMk/>
            <pc:sldMk cId="2082870629" sldId="258"/>
            <ac:spMk id="6" creationId="{6438591A-4F23-4A95-998A-35B4DFBBC5CF}"/>
          </ac:spMkLst>
        </pc:spChg>
        <pc:spChg chg="add del mod">
          <ac:chgData name="睿濂 丁" userId="b934c42b9bc82d85" providerId="LiveId" clId="{7DDD9866-A45A-46EC-BD49-27D838BC6FC1}" dt="2025-04-30T05:01:08.285" v="205" actId="478"/>
          <ac:spMkLst>
            <pc:docMk/>
            <pc:sldMk cId="2082870629" sldId="258"/>
            <ac:spMk id="7" creationId="{35712EA2-6022-43E2-8074-0AB783B761DE}"/>
          </ac:spMkLst>
        </pc:spChg>
        <pc:picChg chg="del mod">
          <ac:chgData name="睿濂 丁" userId="b934c42b9bc82d85" providerId="LiveId" clId="{7DDD9866-A45A-46EC-BD49-27D838BC6FC1}" dt="2025-04-30T05:01:06.219" v="204" actId="478"/>
          <ac:picMkLst>
            <pc:docMk/>
            <pc:sldMk cId="2082870629" sldId="258"/>
            <ac:picMk id="3" creationId="{ACFFB8EF-248E-C467-D35C-6BB17C4AC8A0}"/>
          </ac:picMkLst>
        </pc:picChg>
        <pc:picChg chg="add del mod">
          <ac:chgData name="睿濂 丁" userId="b934c42b9bc82d85" providerId="LiveId" clId="{7DDD9866-A45A-46EC-BD49-27D838BC6FC1}" dt="2025-04-30T05:02:37.001" v="211" actId="478"/>
          <ac:picMkLst>
            <pc:docMk/>
            <pc:sldMk cId="2082870629" sldId="258"/>
            <ac:picMk id="1026" creationId="{91FF0144-63BF-422F-BEFF-C7AA1CD44196}"/>
          </ac:picMkLst>
        </pc:picChg>
        <pc:picChg chg="add mod">
          <ac:chgData name="睿濂 丁" userId="b934c42b9bc82d85" providerId="LiveId" clId="{7DDD9866-A45A-46EC-BD49-27D838BC6FC1}" dt="2025-04-30T05:02:43.197" v="214" actId="14100"/>
          <ac:picMkLst>
            <pc:docMk/>
            <pc:sldMk cId="2082870629" sldId="258"/>
            <ac:picMk id="1028" creationId="{420CC669-3517-43E2-8BE2-982CD34A1596}"/>
          </ac:picMkLst>
        </pc:picChg>
      </pc:sldChg>
      <pc:sldChg chg="modSp mod">
        <pc:chgData name="睿濂 丁" userId="b934c42b9bc82d85" providerId="LiveId" clId="{7DDD9866-A45A-46EC-BD49-27D838BC6FC1}" dt="2025-04-30T13:36:13.865" v="507" actId="20577"/>
        <pc:sldMkLst>
          <pc:docMk/>
          <pc:sldMk cId="648544304" sldId="259"/>
        </pc:sldMkLst>
        <pc:spChg chg="mod">
          <ac:chgData name="睿濂 丁" userId="b934c42b9bc82d85" providerId="LiveId" clId="{7DDD9866-A45A-46EC-BD49-27D838BC6FC1}" dt="2025-04-30T13:36:13.865" v="507" actId="20577"/>
          <ac:spMkLst>
            <pc:docMk/>
            <pc:sldMk cId="648544304" sldId="259"/>
            <ac:spMk id="2" creationId="{47E9D963-4DAB-DBFD-4B99-22A5AEAD3D81}"/>
          </ac:spMkLst>
        </pc:spChg>
        <pc:spChg chg="mod">
          <ac:chgData name="睿濂 丁" userId="b934c42b9bc82d85" providerId="LiveId" clId="{7DDD9866-A45A-46EC-BD49-27D838BC6FC1}" dt="2025-04-28T05:31:36.131" v="135" actId="20577"/>
          <ac:spMkLst>
            <pc:docMk/>
            <pc:sldMk cId="648544304" sldId="259"/>
            <ac:spMk id="3" creationId="{CD2F5F2E-D90B-348D-6FE7-1880D1F14B96}"/>
          </ac:spMkLst>
        </pc:spChg>
      </pc:sldChg>
      <pc:sldChg chg="modSp mod">
        <pc:chgData name="睿濂 丁" userId="b934c42b9bc82d85" providerId="LiveId" clId="{7DDD9866-A45A-46EC-BD49-27D838BC6FC1}" dt="2025-04-30T17:05:20.451" v="1438" actId="20577"/>
        <pc:sldMkLst>
          <pc:docMk/>
          <pc:sldMk cId="2751951174" sldId="260"/>
        </pc:sldMkLst>
        <pc:spChg chg="mod">
          <ac:chgData name="睿濂 丁" userId="b934c42b9bc82d85" providerId="LiveId" clId="{7DDD9866-A45A-46EC-BD49-27D838BC6FC1}" dt="2025-04-28T05:30:09.062" v="111"/>
          <ac:spMkLst>
            <pc:docMk/>
            <pc:sldMk cId="2751951174" sldId="260"/>
            <ac:spMk id="2" creationId="{9FF5AAB9-225F-E5DC-D6B7-3D01B2BC4AE0}"/>
          </ac:spMkLst>
        </pc:spChg>
        <pc:spChg chg="mod">
          <ac:chgData name="睿濂 丁" userId="b934c42b9bc82d85" providerId="LiveId" clId="{7DDD9866-A45A-46EC-BD49-27D838BC6FC1}" dt="2025-04-30T17:05:20.451" v="1438" actId="20577"/>
          <ac:spMkLst>
            <pc:docMk/>
            <pc:sldMk cId="2751951174" sldId="260"/>
            <ac:spMk id="3" creationId="{29495FD7-4AB2-F4C7-A26D-7AFA9339ECAD}"/>
          </ac:spMkLst>
        </pc:spChg>
      </pc:sldChg>
      <pc:sldChg chg="modSp mod">
        <pc:chgData name="睿濂 丁" userId="b934c42b9bc82d85" providerId="LiveId" clId="{7DDD9866-A45A-46EC-BD49-27D838BC6FC1}" dt="2025-04-30T13:42:07.622" v="644" actId="20577"/>
        <pc:sldMkLst>
          <pc:docMk/>
          <pc:sldMk cId="1527702344" sldId="261"/>
        </pc:sldMkLst>
        <pc:spChg chg="mod">
          <ac:chgData name="睿濂 丁" userId="b934c42b9bc82d85" providerId="LiveId" clId="{7DDD9866-A45A-46EC-BD49-27D838BC6FC1}" dt="2025-04-28T05:30:09.062" v="111"/>
          <ac:spMkLst>
            <pc:docMk/>
            <pc:sldMk cId="1527702344" sldId="261"/>
            <ac:spMk id="2" creationId="{8F773E4E-4373-A003-A432-AC39D8541576}"/>
          </ac:spMkLst>
        </pc:spChg>
        <pc:spChg chg="mod">
          <ac:chgData name="睿濂 丁" userId="b934c42b9bc82d85" providerId="LiveId" clId="{7DDD9866-A45A-46EC-BD49-27D838BC6FC1}" dt="2025-04-30T13:42:07.622" v="644" actId="20577"/>
          <ac:spMkLst>
            <pc:docMk/>
            <pc:sldMk cId="1527702344" sldId="261"/>
            <ac:spMk id="3" creationId="{9843F1AB-963A-956E-F19F-50F700F4EDB0}"/>
          </ac:spMkLst>
        </pc:spChg>
      </pc:sldChg>
      <pc:sldChg chg="modSp mod">
        <pc:chgData name="睿濂 丁" userId="b934c42b9bc82d85" providerId="LiveId" clId="{7DDD9866-A45A-46EC-BD49-27D838BC6FC1}" dt="2025-04-28T07:20:06.073" v="144" actId="1076"/>
        <pc:sldMkLst>
          <pc:docMk/>
          <pc:sldMk cId="3025107149" sldId="262"/>
        </pc:sldMkLst>
        <pc:spChg chg="mod">
          <ac:chgData name="睿濂 丁" userId="b934c42b9bc82d85" providerId="LiveId" clId="{7DDD9866-A45A-46EC-BD49-27D838BC6FC1}" dt="2025-04-28T05:30:09.062" v="111"/>
          <ac:spMkLst>
            <pc:docMk/>
            <pc:sldMk cId="3025107149" sldId="262"/>
            <ac:spMk id="2" creationId="{3E77F31F-B041-6CC4-DC1E-0CD94A83ECAB}"/>
          </ac:spMkLst>
        </pc:spChg>
        <pc:picChg chg="mod">
          <ac:chgData name="睿濂 丁" userId="b934c42b9bc82d85" providerId="LiveId" clId="{7DDD9866-A45A-46EC-BD49-27D838BC6FC1}" dt="2025-04-28T07:20:06.073" v="144" actId="1076"/>
          <ac:picMkLst>
            <pc:docMk/>
            <pc:sldMk cId="3025107149" sldId="262"/>
            <ac:picMk id="4" creationId="{0C788062-54DF-0DC7-7EB9-32AFD23698B5}"/>
          </ac:picMkLst>
        </pc:picChg>
      </pc:sldChg>
      <pc:sldChg chg="modSp mod">
        <pc:chgData name="睿濂 丁" userId="b934c42b9bc82d85" providerId="LiveId" clId="{7DDD9866-A45A-46EC-BD49-27D838BC6FC1}" dt="2025-04-30T16:05:58.207" v="1397" actId="20577"/>
        <pc:sldMkLst>
          <pc:docMk/>
          <pc:sldMk cId="3131509801" sldId="263"/>
        </pc:sldMkLst>
        <pc:spChg chg="mod">
          <ac:chgData name="睿濂 丁" userId="b934c42b9bc82d85" providerId="LiveId" clId="{7DDD9866-A45A-46EC-BD49-27D838BC6FC1}" dt="2025-04-28T05:30:09.062" v="111"/>
          <ac:spMkLst>
            <pc:docMk/>
            <pc:sldMk cId="3131509801" sldId="263"/>
            <ac:spMk id="2" creationId="{39EBBBBA-55DC-517A-FBD9-1E9780410332}"/>
          </ac:spMkLst>
        </pc:spChg>
        <pc:spChg chg="mod">
          <ac:chgData name="睿濂 丁" userId="b934c42b9bc82d85" providerId="LiveId" clId="{7DDD9866-A45A-46EC-BD49-27D838BC6FC1}" dt="2025-04-30T16:05:58.207" v="1397" actId="20577"/>
          <ac:spMkLst>
            <pc:docMk/>
            <pc:sldMk cId="3131509801" sldId="263"/>
            <ac:spMk id="3" creationId="{517B983F-9151-0513-A955-024337462C37}"/>
          </ac:spMkLst>
        </pc:spChg>
      </pc:sldChg>
      <pc:sldChg chg="modSp">
        <pc:chgData name="睿濂 丁" userId="b934c42b9bc82d85" providerId="LiveId" clId="{7DDD9866-A45A-46EC-BD49-27D838BC6FC1}" dt="2025-04-28T05:30:09.062" v="111"/>
        <pc:sldMkLst>
          <pc:docMk/>
          <pc:sldMk cId="3787170464" sldId="264"/>
        </pc:sldMkLst>
        <pc:spChg chg="mod">
          <ac:chgData name="睿濂 丁" userId="b934c42b9bc82d85" providerId="LiveId" clId="{7DDD9866-A45A-46EC-BD49-27D838BC6FC1}" dt="2025-04-28T05:30:09.062" v="111"/>
          <ac:spMkLst>
            <pc:docMk/>
            <pc:sldMk cId="3787170464" sldId="264"/>
            <ac:spMk id="2" creationId="{6FB82907-A3C3-615E-E845-2CB81F2D6086}"/>
          </ac:spMkLst>
        </pc:spChg>
        <pc:spChg chg="mod">
          <ac:chgData name="睿濂 丁" userId="b934c42b9bc82d85" providerId="LiveId" clId="{7DDD9866-A45A-46EC-BD49-27D838BC6FC1}" dt="2025-04-28T05:30:09.062" v="111"/>
          <ac:spMkLst>
            <pc:docMk/>
            <pc:sldMk cId="3787170464" sldId="264"/>
            <ac:spMk id="3" creationId="{D8375D84-03F7-FD74-5D73-B2CEEA7D1746}"/>
          </ac:spMkLst>
        </pc:spChg>
      </pc:sldChg>
      <pc:sldChg chg="addSp modSp mod">
        <pc:chgData name="睿濂 丁" userId="b934c42b9bc82d85" providerId="LiveId" clId="{7DDD9866-A45A-46EC-BD49-27D838BC6FC1}" dt="2025-04-30T14:15:21.958" v="1070" actId="20577"/>
        <pc:sldMkLst>
          <pc:docMk/>
          <pc:sldMk cId="3937216530" sldId="265"/>
        </pc:sldMkLst>
        <pc:spChg chg="mod">
          <ac:chgData name="睿濂 丁" userId="b934c42b9bc82d85" providerId="LiveId" clId="{7DDD9866-A45A-46EC-BD49-27D838BC6FC1}" dt="2025-04-30T14:15:21.958" v="1070" actId="20577"/>
          <ac:spMkLst>
            <pc:docMk/>
            <pc:sldMk cId="3937216530" sldId="265"/>
            <ac:spMk id="3" creationId="{DD56AFCB-EFB6-1586-ADBE-DF0BB581D91E}"/>
          </ac:spMkLst>
        </pc:spChg>
        <pc:picChg chg="add mod">
          <ac:chgData name="睿濂 丁" userId="b934c42b9bc82d85" providerId="LiveId" clId="{7DDD9866-A45A-46EC-BD49-27D838BC6FC1}" dt="2025-04-30T14:15:16.479" v="1052" actId="14100"/>
          <ac:picMkLst>
            <pc:docMk/>
            <pc:sldMk cId="3937216530" sldId="265"/>
            <ac:picMk id="1026" creationId="{ADBC7F93-325A-47A9-88FC-8070239D8A23}"/>
          </ac:picMkLst>
        </pc:picChg>
      </pc:sldChg>
      <pc:sldChg chg="modSp mod ord">
        <pc:chgData name="睿濂 丁" userId="b934c42b9bc82d85" providerId="LiveId" clId="{7DDD9866-A45A-46EC-BD49-27D838BC6FC1}" dt="2025-04-30T13:47:23.073" v="795" actId="20577"/>
        <pc:sldMkLst>
          <pc:docMk/>
          <pc:sldMk cId="2236302834" sldId="266"/>
        </pc:sldMkLst>
        <pc:spChg chg="mod">
          <ac:chgData name="睿濂 丁" userId="b934c42b9bc82d85" providerId="LiveId" clId="{7DDD9866-A45A-46EC-BD49-27D838BC6FC1}" dt="2025-04-30T06:02:53.645" v="492" actId="20577"/>
          <ac:spMkLst>
            <pc:docMk/>
            <pc:sldMk cId="2236302834" sldId="266"/>
            <ac:spMk id="2" creationId="{02850D5C-E255-2B78-784E-DCD77D1A73C4}"/>
          </ac:spMkLst>
        </pc:spChg>
        <pc:spChg chg="mod">
          <ac:chgData name="睿濂 丁" userId="b934c42b9bc82d85" providerId="LiveId" clId="{7DDD9866-A45A-46EC-BD49-27D838BC6FC1}" dt="2025-04-30T13:47:23.073" v="795" actId="20577"/>
          <ac:spMkLst>
            <pc:docMk/>
            <pc:sldMk cId="2236302834" sldId="266"/>
            <ac:spMk id="3" creationId="{52CCCA8B-27E6-3C63-17B3-185583E74929}"/>
          </ac:spMkLst>
        </pc:spChg>
      </pc:sldChg>
      <pc:sldChg chg="del">
        <pc:chgData name="睿濂 丁" userId="b934c42b9bc82d85" providerId="LiveId" clId="{7DDD9866-A45A-46EC-BD49-27D838BC6FC1}" dt="2025-04-30T16:06:03.716" v="1398" actId="47"/>
        <pc:sldMkLst>
          <pc:docMk/>
          <pc:sldMk cId="214620527" sldId="267"/>
        </pc:sldMkLst>
      </pc:sldChg>
      <pc:sldMasterChg chg="modSp mod setBg">
        <pc:chgData name="睿濂 丁" userId="b934c42b9bc82d85" providerId="LiveId" clId="{7DDD9866-A45A-46EC-BD49-27D838BC6FC1}" dt="2025-04-27T07:07:39.947" v="13" actId="14100"/>
        <pc:sldMasterMkLst>
          <pc:docMk/>
          <pc:sldMasterMk cId="2141516456" sldId="2147483669"/>
        </pc:sldMasterMkLst>
        <pc:spChg chg="mod">
          <ac:chgData name="睿濂 丁" userId="b934c42b9bc82d85" providerId="LiveId" clId="{7DDD9866-A45A-46EC-BD49-27D838BC6FC1}" dt="2025-04-27T07:07:34.440" v="12" actId="14100"/>
          <ac:spMkLst>
            <pc:docMk/>
            <pc:sldMasterMk cId="2141516456" sldId="2147483669"/>
            <ac:spMk id="2" creationId="{00000000-0000-0000-0000-000000000000}"/>
          </ac:spMkLst>
        </pc:spChg>
        <pc:spChg chg="mod">
          <ac:chgData name="睿濂 丁" userId="b934c42b9bc82d85" providerId="LiveId" clId="{7DDD9866-A45A-46EC-BD49-27D838BC6FC1}" dt="2025-04-27T07:07:39.947" v="13" actId="14100"/>
          <ac:spMkLst>
            <pc:docMk/>
            <pc:sldMasterMk cId="2141516456" sldId="2147483669"/>
            <ac:spMk id="3" creationId="{00000000-0000-0000-0000-000000000000}"/>
          </ac:spMkLst>
        </pc:spChg>
      </pc:sldMasterChg>
      <pc:sldMasterChg chg="setBg">
        <pc:chgData name="睿濂 丁" userId="b934c42b9bc82d85" providerId="LiveId" clId="{7DDD9866-A45A-46EC-BD49-27D838BC6FC1}" dt="2025-04-28T05:29:57.426" v="110"/>
        <pc:sldMasterMkLst>
          <pc:docMk/>
          <pc:sldMasterMk cId="2168246437" sldId="2147483687"/>
        </pc:sldMasterMkLst>
      </pc:sldMasterChg>
      <pc:sldMasterChg chg="modSp mod setBg">
        <pc:chgData name="睿濂 丁" userId="b934c42b9bc82d85" providerId="LiveId" clId="{7DDD9866-A45A-46EC-BD49-27D838BC6FC1}" dt="2025-04-28T05:30:45.318" v="115" actId="14100"/>
        <pc:sldMasterMkLst>
          <pc:docMk/>
          <pc:sldMasterMk cId="1202900146" sldId="2147483705"/>
        </pc:sldMasterMkLst>
        <pc:spChg chg="mod">
          <ac:chgData name="睿濂 丁" userId="b934c42b9bc82d85" providerId="LiveId" clId="{7DDD9866-A45A-46EC-BD49-27D838BC6FC1}" dt="2025-04-28T05:30:41.977" v="114" actId="14100"/>
          <ac:spMkLst>
            <pc:docMk/>
            <pc:sldMasterMk cId="1202900146" sldId="2147483705"/>
            <ac:spMk id="2" creationId="{00000000-0000-0000-0000-000000000000}"/>
          </ac:spMkLst>
        </pc:spChg>
        <pc:spChg chg="mod">
          <ac:chgData name="睿濂 丁" userId="b934c42b9bc82d85" providerId="LiveId" clId="{7DDD9866-A45A-46EC-BD49-27D838BC6FC1}" dt="2025-04-28T05:30:45.318" v="115" actId="14100"/>
          <ac:spMkLst>
            <pc:docMk/>
            <pc:sldMasterMk cId="1202900146" sldId="2147483705"/>
            <ac:spMk id="3" creationId="{00000000-0000-0000-0000-000000000000}"/>
          </ac:spMkLst>
        </pc:spChg>
      </pc:sldMasterChg>
    </pc:docChg>
  </pc:docChgLst>
  <pc:docChgLst>
    <pc:chgData name="代恩 劉" userId="1d6eb0e9c85902eb" providerId="Windows Live" clId="Web-{A957884F-530D-6DE1-F035-A0475EDCF4DF}"/>
    <pc:docChg chg="addSld modSld sldOrd">
      <pc:chgData name="代恩 劉" userId="1d6eb0e9c85902eb" providerId="Windows Live" clId="Web-{A957884F-530D-6DE1-F035-A0475EDCF4DF}" dt="2025-04-27T15:15:47.816" v="204" actId="20577"/>
      <pc:docMkLst>
        <pc:docMk/>
      </pc:docMkLst>
      <pc:sldChg chg="addSp modSp ord">
        <pc:chgData name="代恩 劉" userId="1d6eb0e9c85902eb" providerId="Windows Live" clId="Web-{A957884F-530D-6DE1-F035-A0475EDCF4DF}" dt="2025-04-27T15:07:32.066" v="167" actId="20577"/>
        <pc:sldMkLst>
          <pc:docMk/>
          <pc:sldMk cId="2871253017" sldId="257"/>
        </pc:sldMkLst>
        <pc:spChg chg="mod">
          <ac:chgData name="代恩 劉" userId="1d6eb0e9c85902eb" providerId="Windows Live" clId="Web-{A957884F-530D-6DE1-F035-A0475EDCF4DF}" dt="2025-04-27T15:06:23.907" v="146" actId="20577"/>
          <ac:spMkLst>
            <pc:docMk/>
            <pc:sldMk cId="2871253017" sldId="257"/>
            <ac:spMk id="2" creationId="{EDE8F666-2D10-4848-9FC9-6A2A3933FE70}"/>
          </ac:spMkLst>
        </pc:spChg>
        <pc:spChg chg="add mod">
          <ac:chgData name="代恩 劉" userId="1d6eb0e9c85902eb" providerId="Windows Live" clId="Web-{A957884F-530D-6DE1-F035-A0475EDCF4DF}" dt="2025-04-27T15:07:01.268" v="158" actId="1076"/>
          <ac:spMkLst>
            <pc:docMk/>
            <pc:sldMk cId="2871253017" sldId="257"/>
            <ac:spMk id="4" creationId="{733E368D-F35D-8EBF-2E82-A2682BA2863F}"/>
          </ac:spMkLst>
        </pc:spChg>
        <pc:spChg chg="add mod">
          <ac:chgData name="代恩 劉" userId="1d6eb0e9c85902eb" providerId="Windows Live" clId="Web-{A957884F-530D-6DE1-F035-A0475EDCF4DF}" dt="2025-04-27T15:07:19.190" v="163" actId="20577"/>
          <ac:spMkLst>
            <pc:docMk/>
            <pc:sldMk cId="2871253017" sldId="257"/>
            <ac:spMk id="5" creationId="{3DD854C5-B6B0-6D9D-BB34-F5AEF70EF146}"/>
          </ac:spMkLst>
        </pc:spChg>
        <pc:spChg chg="add mod">
          <ac:chgData name="代恩 劉" userId="1d6eb0e9c85902eb" providerId="Windows Live" clId="Web-{A957884F-530D-6DE1-F035-A0475EDCF4DF}" dt="2025-04-27T15:07:32.066" v="167" actId="20577"/>
          <ac:spMkLst>
            <pc:docMk/>
            <pc:sldMk cId="2871253017" sldId="257"/>
            <ac:spMk id="6" creationId="{A133217E-68E7-432E-E7AD-D9671951B53A}"/>
          </ac:spMkLst>
        </pc:spChg>
        <pc:picChg chg="mod">
          <ac:chgData name="代恩 劉" userId="1d6eb0e9c85902eb" providerId="Windows Live" clId="Web-{A957884F-530D-6DE1-F035-A0475EDCF4DF}" dt="2025-04-27T15:06:29.595" v="149" actId="1076"/>
          <ac:picMkLst>
            <pc:docMk/>
            <pc:sldMk cId="2871253017" sldId="257"/>
            <ac:picMk id="3" creationId="{346D027C-DC9C-4929-807F-E8CB909ADAF2}"/>
          </ac:picMkLst>
        </pc:picChg>
        <pc:picChg chg="mod modCrop">
          <ac:chgData name="代恩 劉" userId="1d6eb0e9c85902eb" providerId="Windows Live" clId="Web-{A957884F-530D-6DE1-F035-A0475EDCF4DF}" dt="2025-04-27T15:06:36.720" v="151" actId="14100"/>
          <ac:picMkLst>
            <pc:docMk/>
            <pc:sldMk cId="2871253017" sldId="257"/>
            <ac:picMk id="1026" creationId="{90F0E238-A8ED-46CC-AB66-089FE1A41072}"/>
          </ac:picMkLst>
        </pc:picChg>
        <pc:picChg chg="mod">
          <ac:chgData name="代恩 劉" userId="1d6eb0e9c85902eb" providerId="Windows Live" clId="Web-{A957884F-530D-6DE1-F035-A0475EDCF4DF}" dt="2025-04-27T15:07:06.737" v="159" actId="1076"/>
          <ac:picMkLst>
            <pc:docMk/>
            <pc:sldMk cId="2871253017" sldId="257"/>
            <ac:picMk id="1028" creationId="{014AAA56-C675-4507-9D53-BAC1F7547999}"/>
          </ac:picMkLst>
        </pc:picChg>
      </pc:sldChg>
      <pc:sldChg chg="modSp">
        <pc:chgData name="代恩 劉" userId="1d6eb0e9c85902eb" providerId="Windows Live" clId="Web-{A957884F-530D-6DE1-F035-A0475EDCF4DF}" dt="2025-04-27T15:15:47.816" v="204" actId="20577"/>
        <pc:sldMkLst>
          <pc:docMk/>
          <pc:sldMk cId="1527702344" sldId="261"/>
        </pc:sldMkLst>
        <pc:spChg chg="mod">
          <ac:chgData name="代恩 劉" userId="1d6eb0e9c85902eb" providerId="Windows Live" clId="Web-{A957884F-530D-6DE1-F035-A0475EDCF4DF}" dt="2025-04-27T15:15:47.816" v="204" actId="20577"/>
          <ac:spMkLst>
            <pc:docMk/>
            <pc:sldMk cId="1527702344" sldId="261"/>
            <ac:spMk id="3" creationId="{9843F1AB-963A-956E-F19F-50F700F4EDB0}"/>
          </ac:spMkLst>
        </pc:spChg>
      </pc:sldChg>
      <pc:sldChg chg="addSp delSp modSp new">
        <pc:chgData name="代恩 劉" userId="1d6eb0e9c85902eb" providerId="Windows Live" clId="Web-{A957884F-530D-6DE1-F035-A0475EDCF4DF}" dt="2025-04-27T15:11:17.776" v="186" actId="1076"/>
        <pc:sldMkLst>
          <pc:docMk/>
          <pc:sldMk cId="3025107149" sldId="262"/>
        </pc:sldMkLst>
        <pc:spChg chg="mod">
          <ac:chgData name="代恩 劉" userId="1d6eb0e9c85902eb" providerId="Windows Live" clId="Web-{A957884F-530D-6DE1-F035-A0475EDCF4DF}" dt="2025-04-27T15:08:52.412" v="182" actId="20577"/>
          <ac:spMkLst>
            <pc:docMk/>
            <pc:sldMk cId="3025107149" sldId="262"/>
            <ac:spMk id="2" creationId="{3E77F31F-B041-6CC4-DC1E-0CD94A83ECAB}"/>
          </ac:spMkLst>
        </pc:spChg>
        <pc:spChg chg="del">
          <ac:chgData name="代恩 劉" userId="1d6eb0e9c85902eb" providerId="Windows Live" clId="Web-{A957884F-530D-6DE1-F035-A0475EDCF4DF}" dt="2025-04-27T14:55:10.947" v="10"/>
          <ac:spMkLst>
            <pc:docMk/>
            <pc:sldMk cId="3025107149" sldId="262"/>
            <ac:spMk id="3" creationId="{361581E9-D8CB-ED4B-975C-A15DDBF2CEAA}"/>
          </ac:spMkLst>
        </pc:spChg>
        <pc:picChg chg="add mod ord">
          <ac:chgData name="代恩 劉" userId="1d6eb0e9c85902eb" providerId="Windows Live" clId="Web-{A957884F-530D-6DE1-F035-A0475EDCF4DF}" dt="2025-04-27T15:11:17.776" v="186" actId="1076"/>
          <ac:picMkLst>
            <pc:docMk/>
            <pc:sldMk cId="3025107149" sldId="262"/>
            <ac:picMk id="4" creationId="{0C788062-54DF-0DC7-7EB9-32AFD23698B5}"/>
          </ac:picMkLst>
        </pc:picChg>
      </pc:sldChg>
      <pc:sldChg chg="modSp new">
        <pc:chgData name="代恩 劉" userId="1d6eb0e9c85902eb" providerId="Windows Live" clId="Web-{A957884F-530D-6DE1-F035-A0475EDCF4DF}" dt="2025-04-27T15:03:02.182" v="129" actId="20577"/>
        <pc:sldMkLst>
          <pc:docMk/>
          <pc:sldMk cId="3131509801" sldId="263"/>
        </pc:sldMkLst>
        <pc:spChg chg="mod">
          <ac:chgData name="代恩 劉" userId="1d6eb0e9c85902eb" providerId="Windows Live" clId="Web-{A957884F-530D-6DE1-F035-A0475EDCF4DF}" dt="2025-04-27T14:55:54.886" v="17" actId="20577"/>
          <ac:spMkLst>
            <pc:docMk/>
            <pc:sldMk cId="3131509801" sldId="263"/>
            <ac:spMk id="2" creationId="{39EBBBBA-55DC-517A-FBD9-1E9780410332}"/>
          </ac:spMkLst>
        </pc:spChg>
        <pc:spChg chg="mod">
          <ac:chgData name="代恩 劉" userId="1d6eb0e9c85902eb" providerId="Windows Live" clId="Web-{A957884F-530D-6DE1-F035-A0475EDCF4DF}" dt="2025-04-27T15:03:02.182" v="129" actId="20577"/>
          <ac:spMkLst>
            <pc:docMk/>
            <pc:sldMk cId="3131509801" sldId="263"/>
            <ac:spMk id="3" creationId="{517B983F-9151-0513-A955-024337462C37}"/>
          </ac:spMkLst>
        </pc:spChg>
      </pc:sldChg>
      <pc:sldChg chg="modSp new">
        <pc:chgData name="代恩 劉" userId="1d6eb0e9c85902eb" providerId="Windows Live" clId="Web-{A957884F-530D-6DE1-F035-A0475EDCF4DF}" dt="2025-04-27T14:58:20.516" v="39" actId="20577"/>
        <pc:sldMkLst>
          <pc:docMk/>
          <pc:sldMk cId="3787170464" sldId="264"/>
        </pc:sldMkLst>
        <pc:spChg chg="mod">
          <ac:chgData name="代恩 劉" userId="1d6eb0e9c85902eb" providerId="Windows Live" clId="Web-{A957884F-530D-6DE1-F035-A0475EDCF4DF}" dt="2025-04-27T14:58:20.516" v="39" actId="20577"/>
          <ac:spMkLst>
            <pc:docMk/>
            <pc:sldMk cId="3787170464" sldId="264"/>
            <ac:spMk id="2" creationId="{6FB82907-A3C3-615E-E845-2CB81F2D60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1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6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8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9873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01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95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38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4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2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0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3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9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8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6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6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4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12281"/>
            <a:ext cx="9905999" cy="427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00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Frank_pan/how-to-use-ethernet-components-in-fpga-altera-de2-115-26659da06362" TargetMode="External"/><Relationship Id="rId2" Type="http://schemas.openxmlformats.org/officeDocument/2006/relationships/hyperlink" Target="https://www.terasic.com.tw/wiki/images/f/f2/DE2_115_manua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hafu0x/vehicle-speed-estimation?tab=readme-ov-file" TargetMode="External"/><Relationship Id="rId4" Type="http://schemas.openxmlformats.org/officeDocument/2006/relationships/hyperlink" Target="https://github.com/alexforencich/verilog-ether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forencich/verilog-ether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69F3-63ED-438F-BFA6-CA7DD4C84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Final Project DEMO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5F6F2-BCB0-4964-A200-E3CA659F8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DC Lab Spring 2025</a:t>
            </a:r>
          </a:p>
          <a:p>
            <a:r>
              <a:rPr lang="en-US" altLang="zh-TW"/>
              <a:t>team 09 /</a:t>
            </a:r>
            <a:r>
              <a:rPr lang="zh-TW" altLang="en-US"/>
              <a:t> 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丁睿濂、林靖軒、劉代恩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01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071F3517-1839-6EC9-0CD1-61FF1BA34354}"/>
              </a:ext>
            </a:extLst>
          </p:cNvPr>
          <p:cNvSpPr/>
          <p:nvPr/>
        </p:nvSpPr>
        <p:spPr>
          <a:xfrm>
            <a:off x="2324705" y="2217359"/>
            <a:ext cx="7572531" cy="39837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B82907-A3C3-615E-E845-2CB81F2D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Block diagram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45DD14-5F6D-5ABC-F92F-95BB4128087E}"/>
              </a:ext>
            </a:extLst>
          </p:cNvPr>
          <p:cNvSpPr/>
          <p:nvPr/>
        </p:nvSpPr>
        <p:spPr>
          <a:xfrm>
            <a:off x="5071514" y="4139675"/>
            <a:ext cx="2273794" cy="17231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新細明體"/>
              </a:rPr>
              <a:t>DE2-115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3F0E3F-C9B5-84F8-B4E9-D71F7305CCF0}"/>
              </a:ext>
            </a:extLst>
          </p:cNvPr>
          <p:cNvSpPr/>
          <p:nvPr/>
        </p:nvSpPr>
        <p:spPr>
          <a:xfrm>
            <a:off x="5071513" y="3304228"/>
            <a:ext cx="2273794" cy="61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SDRAM Control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CC663-400F-7634-1489-9DC83BEE8876}"/>
              </a:ext>
            </a:extLst>
          </p:cNvPr>
          <p:cNvSpPr/>
          <p:nvPr/>
        </p:nvSpPr>
        <p:spPr>
          <a:xfrm>
            <a:off x="2601898" y="5066926"/>
            <a:ext cx="1989191" cy="61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Ethernet Connection</a:t>
            </a:r>
            <a:endParaRPr lang="zh-TW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573D41-D696-EEA3-E025-67EDC912956F}"/>
              </a:ext>
            </a:extLst>
          </p:cNvPr>
          <p:cNvSpPr/>
          <p:nvPr/>
        </p:nvSpPr>
        <p:spPr>
          <a:xfrm>
            <a:off x="2601897" y="4148853"/>
            <a:ext cx="1989191" cy="61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UDP parser</a:t>
            </a:r>
            <a:endParaRPr lang="zh-TW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5F7DF99-D7C5-7C1F-6A7C-39AFCB3D3F10}"/>
              </a:ext>
            </a:extLst>
          </p:cNvPr>
          <p:cNvSpPr/>
          <p:nvPr/>
        </p:nvSpPr>
        <p:spPr>
          <a:xfrm>
            <a:off x="784115" y="5066925"/>
            <a:ext cx="988492" cy="60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PC</a:t>
            </a:r>
            <a:endParaRPr lang="zh-TW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6C1438-C383-3E72-AD98-C6B8A32E0C03}"/>
              </a:ext>
            </a:extLst>
          </p:cNvPr>
          <p:cNvSpPr/>
          <p:nvPr/>
        </p:nvSpPr>
        <p:spPr>
          <a:xfrm>
            <a:off x="8018524" y="3754081"/>
            <a:ext cx="1649505" cy="61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VGA Control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450CA13-1090-5195-21A5-529722908E5C}"/>
              </a:ext>
            </a:extLst>
          </p:cNvPr>
          <p:cNvSpPr/>
          <p:nvPr/>
        </p:nvSpPr>
        <p:spPr>
          <a:xfrm>
            <a:off x="10332065" y="3754080"/>
            <a:ext cx="988494" cy="61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Monitor</a:t>
            </a:r>
            <a:endParaRPr lang="zh-TW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84C8F9-26DD-1BF7-F49D-7409732E3188}"/>
              </a:ext>
            </a:extLst>
          </p:cNvPr>
          <p:cNvSpPr/>
          <p:nvPr/>
        </p:nvSpPr>
        <p:spPr>
          <a:xfrm>
            <a:off x="2601897" y="2689117"/>
            <a:ext cx="1989191" cy="61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新細明體"/>
              </a:rPr>
              <a:t>ADS</a:t>
            </a:r>
            <a:endParaRPr lang="zh-TW" altLang="en-US" dirty="0">
              <a:solidFill>
                <a:srgbClr val="000000"/>
              </a:solidFill>
              <a:ea typeface="新細明體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A836C9-50C1-F08B-C462-F26861C06F1C}"/>
              </a:ext>
            </a:extLst>
          </p:cNvPr>
          <p:cNvSpPr/>
          <p:nvPr/>
        </p:nvSpPr>
        <p:spPr>
          <a:xfrm>
            <a:off x="784114" y="2689116"/>
            <a:ext cx="988492" cy="61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Joystick </a:t>
            </a:r>
          </a:p>
        </p:txBody>
      </p:sp>
      <p:sp>
        <p:nvSpPr>
          <p:cNvPr id="16" name="矩形 10">
            <a:extLst>
              <a:ext uri="{FF2B5EF4-FFF2-40B4-BE49-F238E27FC236}">
                <a16:creationId xmlns:a16="http://schemas.microsoft.com/office/drawing/2014/main" id="{6DFDF41D-7E9C-50A2-8073-B2571CFB89C6}"/>
              </a:ext>
            </a:extLst>
          </p:cNvPr>
          <p:cNvSpPr/>
          <p:nvPr/>
        </p:nvSpPr>
        <p:spPr>
          <a:xfrm>
            <a:off x="5071510" y="2386152"/>
            <a:ext cx="2273795" cy="6145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SDRAM</a:t>
            </a:r>
            <a:endParaRPr lang="zh-TW"/>
          </a:p>
        </p:txBody>
      </p:sp>
      <p:sp>
        <p:nvSpPr>
          <p:cNvPr id="17" name="矩形 10">
            <a:extLst>
              <a:ext uri="{FF2B5EF4-FFF2-40B4-BE49-F238E27FC236}">
                <a16:creationId xmlns:a16="http://schemas.microsoft.com/office/drawing/2014/main" id="{BED69AE1-343E-C04B-AC7E-380785B5CDCD}"/>
              </a:ext>
            </a:extLst>
          </p:cNvPr>
          <p:cNvSpPr/>
          <p:nvPr/>
        </p:nvSpPr>
        <p:spPr>
          <a:xfrm>
            <a:off x="8018522" y="4540780"/>
            <a:ext cx="1649506" cy="60540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solidFill>
                  <a:srgbClr val="000000"/>
                </a:solidFill>
                <a:ea typeface="新細明體"/>
              </a:rPr>
              <a:t>7-Seg display</a:t>
            </a:r>
            <a:endParaRPr lang="zh-TW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D7E1496C-F682-3211-10EB-BB02E8B79D78}"/>
              </a:ext>
            </a:extLst>
          </p:cNvPr>
          <p:cNvCxnSpPr/>
          <p:nvPr/>
        </p:nvCxnSpPr>
        <p:spPr>
          <a:xfrm>
            <a:off x="1766835" y="2990347"/>
            <a:ext cx="837362" cy="10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C0F4682-BB42-B8B9-A8AD-238AC5383C8F}"/>
              </a:ext>
            </a:extLst>
          </p:cNvPr>
          <p:cNvCxnSpPr/>
          <p:nvPr/>
        </p:nvCxnSpPr>
        <p:spPr>
          <a:xfrm>
            <a:off x="3548919" y="3502820"/>
            <a:ext cx="1526350" cy="44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4E8C1A2-3EB5-155D-48FA-5E8A70F0C0EF}"/>
              </a:ext>
            </a:extLst>
          </p:cNvPr>
          <p:cNvCxnSpPr>
            <a:cxnSpLocks/>
          </p:cNvCxnSpPr>
          <p:nvPr/>
        </p:nvCxnSpPr>
        <p:spPr>
          <a:xfrm>
            <a:off x="1776015" y="5368154"/>
            <a:ext cx="837362" cy="10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7FF59920-B17C-B4EC-9467-345CB3BF1725}"/>
              </a:ext>
            </a:extLst>
          </p:cNvPr>
          <p:cNvCxnSpPr/>
          <p:nvPr/>
        </p:nvCxnSpPr>
        <p:spPr>
          <a:xfrm flipV="1">
            <a:off x="3546887" y="4764848"/>
            <a:ext cx="1110" cy="29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6413F58D-5F42-4F55-C51D-BF3580BC5885}"/>
              </a:ext>
            </a:extLst>
          </p:cNvPr>
          <p:cNvCxnSpPr>
            <a:cxnSpLocks/>
          </p:cNvCxnSpPr>
          <p:nvPr/>
        </p:nvCxnSpPr>
        <p:spPr>
          <a:xfrm flipV="1">
            <a:off x="5704356" y="3011329"/>
            <a:ext cx="1110" cy="2915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DD9F7A3-D221-8916-80AB-1496401E8EB1}"/>
              </a:ext>
            </a:extLst>
          </p:cNvPr>
          <p:cNvCxnSpPr/>
          <p:nvPr/>
        </p:nvCxnSpPr>
        <p:spPr>
          <a:xfrm>
            <a:off x="3543152" y="3490755"/>
            <a:ext cx="3351" cy="649708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6BED0EC-D044-574C-C874-3FE875C6BEDA}"/>
              </a:ext>
            </a:extLst>
          </p:cNvPr>
          <p:cNvCxnSpPr>
            <a:cxnSpLocks/>
          </p:cNvCxnSpPr>
          <p:nvPr/>
        </p:nvCxnSpPr>
        <p:spPr>
          <a:xfrm>
            <a:off x="6585704" y="2999930"/>
            <a:ext cx="1110" cy="305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815246B-E0D0-9ADF-28D1-30A341D39254}"/>
              </a:ext>
            </a:extLst>
          </p:cNvPr>
          <p:cNvCxnSpPr>
            <a:cxnSpLocks/>
          </p:cNvCxnSpPr>
          <p:nvPr/>
        </p:nvCxnSpPr>
        <p:spPr>
          <a:xfrm>
            <a:off x="6585703" y="3927182"/>
            <a:ext cx="1110" cy="21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397B814-56F0-EC4A-DA99-90721362B02B}"/>
              </a:ext>
            </a:extLst>
          </p:cNvPr>
          <p:cNvCxnSpPr/>
          <p:nvPr/>
        </p:nvCxnSpPr>
        <p:spPr>
          <a:xfrm>
            <a:off x="7341346" y="4859672"/>
            <a:ext cx="684943" cy="10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C311C137-53F0-E2EB-27DC-DE2463BA7179}"/>
              </a:ext>
            </a:extLst>
          </p:cNvPr>
          <p:cNvCxnSpPr/>
          <p:nvPr/>
        </p:nvCxnSpPr>
        <p:spPr>
          <a:xfrm flipV="1">
            <a:off x="7346023" y="4081305"/>
            <a:ext cx="675591" cy="4275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0ADDD8D-FF67-85F6-9911-212DD5482468}"/>
              </a:ext>
            </a:extLst>
          </p:cNvPr>
          <p:cNvCxnSpPr/>
          <p:nvPr/>
        </p:nvCxnSpPr>
        <p:spPr>
          <a:xfrm flipV="1">
            <a:off x="9671169" y="4085915"/>
            <a:ext cx="657340" cy="3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554AAB2-95A9-010E-D9F1-AC38A117FA22}"/>
              </a:ext>
            </a:extLst>
          </p:cNvPr>
          <p:cNvCxnSpPr/>
          <p:nvPr/>
        </p:nvCxnSpPr>
        <p:spPr>
          <a:xfrm>
            <a:off x="4589123" y="2995481"/>
            <a:ext cx="482906" cy="190591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9">
            <a:extLst>
              <a:ext uri="{FF2B5EF4-FFF2-40B4-BE49-F238E27FC236}">
                <a16:creationId xmlns:a16="http://schemas.microsoft.com/office/drawing/2014/main" id="{FC4F0436-0E2C-4D4F-B448-6080A41C7E31}"/>
              </a:ext>
            </a:extLst>
          </p:cNvPr>
          <p:cNvSpPr/>
          <p:nvPr/>
        </p:nvSpPr>
        <p:spPr>
          <a:xfrm>
            <a:off x="8018522" y="2922823"/>
            <a:ext cx="1649505" cy="61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新細明體"/>
              </a:rPr>
              <a:t>Speed</a:t>
            </a:r>
            <a:r>
              <a:rPr lang="zh-TW" altLang="en-US" dirty="0">
                <a:solidFill>
                  <a:srgbClr val="000000"/>
                </a:solidFill>
                <a:ea typeface="新細明體"/>
              </a:rPr>
              <a:t> Control</a:t>
            </a:r>
          </a:p>
        </p:txBody>
      </p:sp>
      <p:cxnSp>
        <p:nvCxnSpPr>
          <p:cNvPr id="31" name="接點: 肘形 26">
            <a:extLst>
              <a:ext uri="{FF2B5EF4-FFF2-40B4-BE49-F238E27FC236}">
                <a16:creationId xmlns:a16="http://schemas.microsoft.com/office/drawing/2014/main" id="{2A98E6BF-3504-4DDC-AD37-FEE9AB460784}"/>
              </a:ext>
            </a:extLst>
          </p:cNvPr>
          <p:cNvCxnSpPr>
            <a:cxnSpLocks/>
            <a:endCxn id="30" idx="1"/>
          </p:cNvCxnSpPr>
          <p:nvPr/>
        </p:nvCxnSpPr>
        <p:spPr>
          <a:xfrm rot="5400000" flipH="1" flipV="1">
            <a:off x="7422354" y="3491582"/>
            <a:ext cx="857633" cy="3347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24">
            <a:extLst>
              <a:ext uri="{FF2B5EF4-FFF2-40B4-BE49-F238E27FC236}">
                <a16:creationId xmlns:a16="http://schemas.microsoft.com/office/drawing/2014/main" id="{BDC6125A-D564-4A76-8E80-ED0CB6D52E81}"/>
              </a:ext>
            </a:extLst>
          </p:cNvPr>
          <p:cNvCxnSpPr>
            <a:cxnSpLocks/>
          </p:cNvCxnSpPr>
          <p:nvPr/>
        </p:nvCxnSpPr>
        <p:spPr>
          <a:xfrm>
            <a:off x="8842720" y="3543473"/>
            <a:ext cx="1110" cy="2133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9">
            <a:extLst>
              <a:ext uri="{FF2B5EF4-FFF2-40B4-BE49-F238E27FC236}">
                <a16:creationId xmlns:a16="http://schemas.microsoft.com/office/drawing/2014/main" id="{022C36A3-225B-47F8-A15F-848CF5DD9624}"/>
              </a:ext>
            </a:extLst>
          </p:cNvPr>
          <p:cNvSpPr/>
          <p:nvPr/>
        </p:nvSpPr>
        <p:spPr>
          <a:xfrm>
            <a:off x="8013905" y="5412011"/>
            <a:ext cx="1649505" cy="614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  <a:ea typeface="新細明體"/>
              </a:rPr>
              <a:t>Sound</a:t>
            </a:r>
            <a:r>
              <a:rPr lang="zh-TW" altLang="en-US" dirty="0">
                <a:solidFill>
                  <a:srgbClr val="000000"/>
                </a:solidFill>
                <a:ea typeface="新細明體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/>
              </a:rPr>
              <a:t>P</a:t>
            </a:r>
            <a:r>
              <a:rPr lang="zh-TW" altLang="en-US" dirty="0">
                <a:solidFill>
                  <a:srgbClr val="000000"/>
                </a:solidFill>
                <a:ea typeface="新細明體"/>
              </a:rPr>
              <a:t>l</a:t>
            </a:r>
            <a:r>
              <a:rPr lang="en-US" altLang="zh-TW" dirty="0" err="1">
                <a:solidFill>
                  <a:srgbClr val="000000"/>
                </a:solidFill>
                <a:ea typeface="新細明體"/>
              </a:rPr>
              <a:t>ayer</a:t>
            </a:r>
            <a:endParaRPr lang="zh-TW" altLang="en-US" dirty="0">
              <a:solidFill>
                <a:srgbClr val="000000"/>
              </a:solidFill>
              <a:ea typeface="新細明體"/>
            </a:endParaRPr>
          </a:p>
        </p:txBody>
      </p:sp>
      <p:cxnSp>
        <p:nvCxnSpPr>
          <p:cNvPr id="36" name="直線單箭頭接點 25">
            <a:extLst>
              <a:ext uri="{FF2B5EF4-FFF2-40B4-BE49-F238E27FC236}">
                <a16:creationId xmlns:a16="http://schemas.microsoft.com/office/drawing/2014/main" id="{F0CD556B-DAD3-433B-B15B-D94947D0E3E8}"/>
              </a:ext>
            </a:extLst>
          </p:cNvPr>
          <p:cNvCxnSpPr/>
          <p:nvPr/>
        </p:nvCxnSpPr>
        <p:spPr>
          <a:xfrm>
            <a:off x="7345305" y="5695832"/>
            <a:ext cx="684943" cy="10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17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66E2-57CD-431A-B843-3187F1C7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ECE4-5A61-4F07-9293-B7923CA48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563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50D5C-E255-2B78-784E-DCD77D1A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novelty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CCCA8B-27E6-3C63-17B3-185583E7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>
                <a:ea typeface="新細明體"/>
              </a:rPr>
              <a:t>Flexibility</a:t>
            </a:r>
            <a:endParaRPr lang="en-US" altLang="zh-TW" dirty="0">
              <a:ea typeface="新細明體"/>
            </a:endParaRPr>
          </a:p>
          <a:p>
            <a:pPr lvl="1"/>
            <a:r>
              <a:rPr lang="zh-TW" altLang="en-US" dirty="0">
                <a:ea typeface="新細明體"/>
              </a:rPr>
              <a:t>Download any video and start playing </a:t>
            </a:r>
            <a:r>
              <a:rPr lang="en-US" altLang="zh-TW" dirty="0">
                <a:ea typeface="新細明體"/>
              </a:rPr>
              <a:t>after few processing</a:t>
            </a:r>
          </a:p>
          <a:p>
            <a:pPr lvl="1"/>
            <a:r>
              <a:rPr lang="en-US" altLang="zh-TW" dirty="0">
                <a:ea typeface="新細明體"/>
              </a:rPr>
              <a:t>Deal with protocols between FPGA and joystick</a:t>
            </a:r>
            <a:endParaRPr lang="zh-TW" altLang="en-US" dirty="0">
              <a:ea typeface="新細明體"/>
            </a:endParaRPr>
          </a:p>
          <a:p>
            <a:r>
              <a:rPr lang="zh-TW" altLang="en-US" dirty="0">
                <a:ea typeface="新細明體"/>
              </a:rPr>
              <a:t>Low latency &amp; real-time data handling</a:t>
            </a:r>
          </a:p>
          <a:p>
            <a:pPr lvl="1"/>
            <a:r>
              <a:rPr lang="zh-TW" altLang="en-US" dirty="0">
                <a:ea typeface="新細明體"/>
              </a:rPr>
              <a:t>FPGA provides faster response times, which is a fit for real-time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223630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73E4E-4373-A003-A432-AC39D854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Reference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43F1AB-963A-956E-F19F-50F700F4E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4236"/>
            <a:ext cx="9905999" cy="54868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dirty="0">
                <a:ea typeface="新細明體"/>
              </a:rPr>
              <a:t>DE2-115 User Manual </a:t>
            </a:r>
            <a:endParaRPr lang="en-US" altLang="zh-TW" sz="1800" dirty="0">
              <a:ea typeface="新細明體"/>
            </a:endParaRPr>
          </a:p>
          <a:p>
            <a:pPr lvl="1">
              <a:lnSpc>
                <a:spcPct val="100000"/>
              </a:lnSpc>
            </a:pPr>
            <a:r>
              <a:rPr lang="zh-TW" sz="1800" dirty="0">
                <a:ea typeface="新細明體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https://www.terasic.com.tw/wiki/images/f/f2/DE2_115_manual.pdf</a:t>
            </a:r>
          </a:p>
          <a:p>
            <a:pPr>
              <a:lnSpc>
                <a:spcPct val="100000"/>
              </a:lnSpc>
            </a:pPr>
            <a:r>
              <a:rPr lang="zh-TW" altLang="en-US" sz="1800" dirty="0">
                <a:ea typeface="新細明體"/>
              </a:rPr>
              <a:t>Ethernet</a:t>
            </a:r>
            <a:endParaRPr lang="en-US" altLang="zh-TW" sz="1800" dirty="0">
              <a:ea typeface="新細明體"/>
            </a:endParaRPr>
          </a:p>
          <a:p>
            <a:pPr lvl="1">
              <a:lnSpc>
                <a:spcPct val="100000"/>
              </a:lnSpc>
            </a:pPr>
            <a:r>
              <a:rPr lang="zh-TW" altLang="en-US" sz="1800" dirty="0">
                <a:ea typeface="新細明體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https://medium.com/@Frank_pan/how-to-use-ethernet-components-in-fpga-altera-de2-115-26659da06362</a:t>
            </a:r>
            <a:r>
              <a:rPr lang="zh-TW" altLang="en-US" sz="1800" dirty="0">
                <a:ea typeface="新細明體"/>
              </a:rPr>
              <a:t>         </a:t>
            </a:r>
            <a:endParaRPr lang="en-US" altLang="zh-TW" sz="1800" dirty="0">
              <a:ea typeface="新細明體"/>
            </a:endParaRPr>
          </a:p>
          <a:p>
            <a:pPr lvl="1">
              <a:lnSpc>
                <a:spcPct val="100000"/>
              </a:lnSpc>
            </a:pPr>
            <a:r>
              <a:rPr lang="zh-TW" altLang="en-US" sz="1800" dirty="0">
                <a:ea typeface="新細明體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https://github.com/alexforencich/verilog-ethernet</a:t>
            </a:r>
            <a:endParaRPr lang="zh-TW" altLang="en-US" sz="1800" dirty="0">
              <a:ea typeface="新細明體"/>
              <a:cs typeface="+mn-lt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00000"/>
              </a:lnSpc>
            </a:pPr>
            <a:r>
              <a:rPr lang="zh-TW" altLang="en-US" sz="1800" dirty="0">
                <a:ea typeface="新細明體"/>
              </a:rPr>
              <a:t>SDRAM</a:t>
            </a:r>
            <a:endParaRPr lang="en-US" altLang="zh-TW" sz="1800" dirty="0">
              <a:ea typeface="新細明體"/>
            </a:endParaRPr>
          </a:p>
          <a:p>
            <a:pPr lvl="1">
              <a:lnSpc>
                <a:spcPct val="100000"/>
              </a:lnSpc>
            </a:pPr>
            <a:r>
              <a:rPr lang="zh-TW" altLang="en-US" sz="1800" dirty="0">
                <a:ea typeface="新細明體"/>
              </a:rPr>
              <a:t>邏輯電路設計DE2-115實戰寶典</a:t>
            </a:r>
            <a:endParaRPr lang="zh-TW" sz="1800" dirty="0">
              <a:ea typeface="新細明體"/>
            </a:endParaRPr>
          </a:p>
          <a:p>
            <a:pPr>
              <a:lnSpc>
                <a:spcPct val="100000"/>
              </a:lnSpc>
            </a:pPr>
            <a:r>
              <a:rPr lang="en-US" altLang="zh-TW" sz="1800" dirty="0">
                <a:ea typeface="新細明體"/>
                <a:cs typeface="+mn-lt"/>
              </a:rPr>
              <a:t>Vehicle Speed Estimation</a:t>
            </a:r>
          </a:p>
          <a:p>
            <a:pPr lvl="1">
              <a:lnSpc>
                <a:spcPct val="100000"/>
              </a:lnSpc>
            </a:pPr>
            <a:r>
              <a:rPr lang="en-US" altLang="zh-TW" sz="1800" dirty="0">
                <a:ea typeface="新細明體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shafu0x/vehicle-speed-estimation: Vehicle Speed Estimation from Video using Deep Learning and Optical Flow in PyTorch.</a:t>
            </a:r>
            <a:endParaRPr lang="zh-TW" altLang="en-US" sz="1800" dirty="0">
              <a:ea typeface="新細明體"/>
              <a:cs typeface="+mn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2770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83C9-35E2-4248-9BB8-1757DB52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F8651-2129-4FCD-8650-DA2CF210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Implementation Details</a:t>
            </a:r>
          </a:p>
          <a:p>
            <a:pPr lvl="1"/>
            <a:r>
              <a:rPr lang="en-US" altLang="zh-TW" dirty="0"/>
              <a:t>Connections</a:t>
            </a:r>
          </a:p>
          <a:p>
            <a:pPr lvl="1"/>
            <a:r>
              <a:rPr lang="en-US" altLang="zh-TW" dirty="0"/>
              <a:t>Display</a:t>
            </a:r>
          </a:p>
          <a:p>
            <a:pPr lvl="1"/>
            <a:r>
              <a:rPr lang="en-US" altLang="zh-TW" dirty="0"/>
              <a:t>Block Diagram</a:t>
            </a:r>
          </a:p>
          <a:p>
            <a:r>
              <a:rPr lang="en-US" altLang="zh-TW" dirty="0"/>
              <a:t>Novelty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98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F711-83E8-44F4-9ABE-175E0431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TRAIN SIMULATOR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87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9D963-4DAB-DBFD-4B99-22A5AEAD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/>
              </a:rPr>
              <a:t>BASIC</a:t>
            </a:r>
            <a:r>
              <a:rPr lang="zh-TW" altLang="en-US">
                <a:ea typeface="新細明體"/>
              </a:rPr>
              <a:t> functions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2F5F2E-D90B-348D-6FE7-1880D1F1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2281"/>
            <a:ext cx="9905999" cy="49125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Input: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Joystick</a:t>
            </a:r>
            <a:r>
              <a:rPr lang="zh-TW" altLang="en-US" dirty="0">
                <a:ea typeface="新細明體"/>
              </a:rPr>
              <a:t> (acceleration, brake, ...) → FPGA</a:t>
            </a:r>
            <a:endParaRPr lang="zh-TW" dirty="0">
              <a:ea typeface="新細明體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TW" altLang="en-US" dirty="0">
                <a:ea typeface="新細明體"/>
              </a:rPr>
              <a:t>Computer (video frames &amp; speed labels) → FPGA</a:t>
            </a:r>
            <a:endParaRPr lang="zh-TW" dirty="0">
              <a:ea typeface="新細明體"/>
            </a:endParaRPr>
          </a:p>
          <a:p>
            <a:r>
              <a:rPr lang="zh-TW" altLang="en-US" dirty="0">
                <a:ea typeface="新細明體"/>
              </a:rPr>
              <a:t>Function: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zh-TW" altLang="en-US" dirty="0">
                <a:ea typeface="新細明體"/>
              </a:rPr>
              <a:t>Receive control from joystick and calculate speed correspondingly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Communicate with PC to receive frames and </a:t>
            </a:r>
            <a:r>
              <a:rPr lang="zh-TW" altLang="en-US" dirty="0">
                <a:ea typeface="新細明體"/>
              </a:rPr>
              <a:t>display video according</a:t>
            </a:r>
            <a:r>
              <a:rPr lang="en-US" altLang="zh-TW" dirty="0" err="1">
                <a:ea typeface="新細明體"/>
              </a:rPr>
              <a:t>ly</a:t>
            </a:r>
            <a:endParaRPr lang="zh-TW" altLang="en-US" dirty="0">
              <a:ea typeface="新細明體"/>
            </a:endParaRPr>
          </a:p>
          <a:p>
            <a:r>
              <a:rPr lang="zh-TW" altLang="en-US" dirty="0">
                <a:ea typeface="新細明體"/>
              </a:rPr>
              <a:t>Output:</a:t>
            </a:r>
            <a:endParaRPr lang="zh-TW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latin typeface="TW Cen MT"/>
                <a:ea typeface="新細明體"/>
              </a:rPr>
              <a:t>FPGA </a:t>
            </a:r>
            <a:r>
              <a:rPr lang="zh-TW" dirty="0">
                <a:latin typeface="TW Cen MT"/>
                <a:ea typeface="新細明體"/>
              </a:rPr>
              <a:t>→ Monitor</a:t>
            </a:r>
            <a:r>
              <a:rPr lang="zh-TW" altLang="en-US" dirty="0">
                <a:latin typeface="TW Cen MT"/>
                <a:ea typeface="新細明體"/>
              </a:rPr>
              <a:t> (show video</a:t>
            </a:r>
            <a:r>
              <a:rPr lang="en-US" altLang="zh-TW" dirty="0">
                <a:latin typeface="TW Cen MT"/>
                <a:ea typeface="新細明體"/>
              </a:rPr>
              <a:t>, speed, distance, and score</a:t>
            </a:r>
            <a:r>
              <a:rPr lang="zh-TW" altLang="en-US" dirty="0">
                <a:latin typeface="TW Cen MT"/>
                <a:ea typeface="新細明體"/>
              </a:rPr>
              <a:t>)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4854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77F31F-B041-6CC4-DC1E-0CD94A83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CONNECTIONS</a:t>
            </a:r>
          </a:p>
        </p:txBody>
      </p:sp>
      <p:pic>
        <p:nvPicPr>
          <p:cNvPr id="4" name="內容版面配置區 3" descr="一張含有 文字, 電子產品, 電路, 電子工程 的圖片&#10;&#10;AI 產生的內容可能不正確。">
            <a:extLst>
              <a:ext uri="{FF2B5EF4-FFF2-40B4-BE49-F238E27FC236}">
                <a16:creationId xmlns:a16="http://schemas.microsoft.com/office/drawing/2014/main" id="{0C788062-54DF-0DC7-7EB9-32AFD2369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706" y="1681096"/>
            <a:ext cx="7134254" cy="5038436"/>
          </a:xfrm>
        </p:spPr>
      </p:pic>
      <p:pic>
        <p:nvPicPr>
          <p:cNvPr id="5" name="Picture 2" descr="任天堂 Switch 電車 GO!! 專用單手把控制器 | 電車でGO！！専用 ワンハンドルコントローラー for Nintendo ...">
            <a:extLst>
              <a:ext uri="{FF2B5EF4-FFF2-40B4-BE49-F238E27FC236}">
                <a16:creationId xmlns:a16="http://schemas.microsoft.com/office/drawing/2014/main" id="{60E1FB50-4EFA-A41D-306F-34EBD9411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6537" r="676" b="2649"/>
          <a:stretch/>
        </p:blipFill>
        <p:spPr bwMode="auto">
          <a:xfrm>
            <a:off x="9080134" y="4693060"/>
            <a:ext cx="2168285" cy="15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 descr="PCSPECIALIST - Vortex 500 Gaming PC, Configure Your Own PC, Configure ...">
            <a:extLst>
              <a:ext uri="{FF2B5EF4-FFF2-40B4-BE49-F238E27FC236}">
                <a16:creationId xmlns:a16="http://schemas.microsoft.com/office/drawing/2014/main" id="{B6A5ED64-762B-434E-FFC0-706B60C4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8" r="800" b="2540"/>
          <a:stretch/>
        </p:blipFill>
        <p:spPr>
          <a:xfrm>
            <a:off x="8366304" y="209959"/>
            <a:ext cx="1080355" cy="1626640"/>
          </a:xfrm>
          <a:prstGeom prst="rect">
            <a:avLst/>
          </a:prstGeom>
        </p:spPr>
      </p:pic>
      <p:sp>
        <p:nvSpPr>
          <p:cNvPr id="11" name="弧形 10">
            <a:extLst>
              <a:ext uri="{FF2B5EF4-FFF2-40B4-BE49-F238E27FC236}">
                <a16:creationId xmlns:a16="http://schemas.microsoft.com/office/drawing/2014/main" id="{F9425F1C-F3CF-2856-2D12-4008D7BE1781}"/>
              </a:ext>
            </a:extLst>
          </p:cNvPr>
          <p:cNvSpPr/>
          <p:nvPr/>
        </p:nvSpPr>
        <p:spPr>
          <a:xfrm flipH="1">
            <a:off x="6096000" y="1164895"/>
            <a:ext cx="4588369" cy="1948878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弧形 11">
            <a:extLst>
              <a:ext uri="{FF2B5EF4-FFF2-40B4-BE49-F238E27FC236}">
                <a16:creationId xmlns:a16="http://schemas.microsoft.com/office/drawing/2014/main" id="{01B5511B-DECE-D623-A65E-F95B1643D007}"/>
              </a:ext>
            </a:extLst>
          </p:cNvPr>
          <p:cNvSpPr/>
          <p:nvPr/>
        </p:nvSpPr>
        <p:spPr>
          <a:xfrm flipH="1">
            <a:off x="6872437" y="3113773"/>
            <a:ext cx="4663440" cy="1147623"/>
          </a:xfrm>
          <a:prstGeom prst="arc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Picture 4" descr="Monitor 液晶顯示器242V8AB/97 | Philips">
            <a:extLst>
              <a:ext uri="{FF2B5EF4-FFF2-40B4-BE49-F238E27FC236}">
                <a16:creationId xmlns:a16="http://schemas.microsoft.com/office/drawing/2014/main" id="{A6E68556-5D87-703D-1847-FCAB92A7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47" y="184973"/>
            <a:ext cx="1626640" cy="163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D311030-B1E2-EA5C-73F1-04C660C9A8EA}"/>
              </a:ext>
            </a:extLst>
          </p:cNvPr>
          <p:cNvCxnSpPr/>
          <p:nvPr/>
        </p:nvCxnSpPr>
        <p:spPr>
          <a:xfrm flipH="1">
            <a:off x="5318714" y="1607866"/>
            <a:ext cx="6753" cy="617743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8">
            <a:extLst>
              <a:ext uri="{FF2B5EF4-FFF2-40B4-BE49-F238E27FC236}">
                <a16:creationId xmlns:a16="http://schemas.microsoft.com/office/drawing/2014/main" id="{839552B0-0B19-4CB5-864C-BFBBA010E29C}"/>
              </a:ext>
            </a:extLst>
          </p:cNvPr>
          <p:cNvSpPr txBox="1"/>
          <p:nvPr/>
        </p:nvSpPr>
        <p:spPr>
          <a:xfrm>
            <a:off x="7582129" y="181859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zh-TW" altLang="en-US" dirty="0">
                <a:ea typeface="新細明體"/>
              </a:rPr>
              <a:t>PC</a:t>
            </a:r>
          </a:p>
        </p:txBody>
      </p:sp>
      <p:sp>
        <p:nvSpPr>
          <p:cNvPr id="13" name="文字方塊 8">
            <a:extLst>
              <a:ext uri="{FF2B5EF4-FFF2-40B4-BE49-F238E27FC236}">
                <a16:creationId xmlns:a16="http://schemas.microsoft.com/office/drawing/2014/main" id="{49865E07-9F9A-4922-A5DB-91A080727546}"/>
              </a:ext>
            </a:extLst>
          </p:cNvPr>
          <p:cNvSpPr txBox="1"/>
          <p:nvPr/>
        </p:nvSpPr>
        <p:spPr>
          <a:xfrm>
            <a:off x="4620125" y="81484"/>
            <a:ext cx="1429353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dirty="0">
                <a:ea typeface="新細明體"/>
              </a:rPr>
              <a:t>Monitor</a:t>
            </a:r>
            <a:endParaRPr lang="zh-TW" altLang="en-US" dirty="0">
              <a:ea typeface="新細明體"/>
            </a:endParaRPr>
          </a:p>
        </p:txBody>
      </p:sp>
      <p:sp>
        <p:nvSpPr>
          <p:cNvPr id="15" name="文字方塊 8">
            <a:extLst>
              <a:ext uri="{FF2B5EF4-FFF2-40B4-BE49-F238E27FC236}">
                <a16:creationId xmlns:a16="http://schemas.microsoft.com/office/drawing/2014/main" id="{42BE81BE-A309-4A56-8F65-DF7DD341A444}"/>
              </a:ext>
            </a:extLst>
          </p:cNvPr>
          <p:cNvSpPr txBox="1"/>
          <p:nvPr/>
        </p:nvSpPr>
        <p:spPr>
          <a:xfrm>
            <a:off x="8792677" y="627492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dirty="0" err="1">
                <a:ea typeface="新細明體"/>
              </a:rPr>
              <a:t>Joycon</a:t>
            </a:r>
            <a:endParaRPr lang="zh-TW" altLang="en-US" dirty="0">
              <a:ea typeface="新細明體"/>
            </a:endParaRPr>
          </a:p>
        </p:txBody>
      </p:sp>
      <p:pic>
        <p:nvPicPr>
          <p:cNvPr id="1026" name="Picture 2" descr="ADS1115：用於Arduino的模數轉換器">
            <a:extLst>
              <a:ext uri="{FF2B5EF4-FFF2-40B4-BE49-F238E27FC236}">
                <a16:creationId xmlns:a16="http://schemas.microsoft.com/office/drawing/2014/main" id="{2CBE9414-0811-4A91-BEFD-FE081458A2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4" t="11762" r="20686" b="11002"/>
          <a:stretch/>
        </p:blipFill>
        <p:spPr bwMode="auto">
          <a:xfrm>
            <a:off x="9185833" y="2413658"/>
            <a:ext cx="1861578" cy="138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單箭頭接點 16">
            <a:extLst>
              <a:ext uri="{FF2B5EF4-FFF2-40B4-BE49-F238E27FC236}">
                <a16:creationId xmlns:a16="http://schemas.microsoft.com/office/drawing/2014/main" id="{CD15D87B-2F16-4694-AAFC-8EAD43B6C22C}"/>
              </a:ext>
            </a:extLst>
          </p:cNvPr>
          <p:cNvCxnSpPr>
            <a:cxnSpLocks/>
          </p:cNvCxnSpPr>
          <p:nvPr/>
        </p:nvCxnSpPr>
        <p:spPr>
          <a:xfrm flipH="1">
            <a:off x="10025803" y="3802091"/>
            <a:ext cx="1" cy="125396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8">
            <a:extLst>
              <a:ext uri="{FF2B5EF4-FFF2-40B4-BE49-F238E27FC236}">
                <a16:creationId xmlns:a16="http://schemas.microsoft.com/office/drawing/2014/main" id="{77B92448-158F-4020-8775-C550B3818662}"/>
              </a:ext>
            </a:extLst>
          </p:cNvPr>
          <p:cNvSpPr txBox="1"/>
          <p:nvPr/>
        </p:nvSpPr>
        <p:spPr>
          <a:xfrm>
            <a:off x="8571927" y="20815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TW" dirty="0">
                <a:ea typeface="新細明體"/>
              </a:rPr>
              <a:t>ADC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Module</a:t>
            </a:r>
            <a:endParaRPr lang="zh-TW" altLang="en-US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302510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EBBBBA-55DC-517A-FBD9-1E978041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Connections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B983F-9151-0513-A955-02433746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2280"/>
            <a:ext cx="10540415" cy="51183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GPIO</a:t>
            </a:r>
            <a:r>
              <a:rPr lang="zh-TW" altLang="en-US" dirty="0">
                <a:ea typeface="新細明體"/>
              </a:rPr>
              <a:t> (joystick → FPGA): control playback speed by </a:t>
            </a:r>
            <a:r>
              <a:rPr lang="en-US" altLang="zh-TW" dirty="0">
                <a:ea typeface="新細明體"/>
              </a:rPr>
              <a:t>acceleration</a:t>
            </a:r>
            <a:r>
              <a:rPr lang="zh-TW" altLang="en-US" dirty="0">
                <a:ea typeface="新細明體"/>
              </a:rPr>
              <a:t> and brake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Use potentiometer and ADC module (ADS1115) to communicate with FPGA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Support I2C protocol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Use Arduino and logic analyzer to understand the protocol: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Initialize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Set Config Register</a:t>
            </a:r>
          </a:p>
          <a:p>
            <a:pPr lvl="3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Select Config Register</a:t>
            </a:r>
          </a:p>
          <a:p>
            <a:pPr lvl="3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Write Config Register Settings (channel)</a:t>
            </a:r>
          </a:p>
          <a:p>
            <a:pPr lvl="3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Read Config Register Settings</a:t>
            </a:r>
          </a:p>
          <a:p>
            <a:pPr lvl="2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Read Conv Register</a:t>
            </a:r>
          </a:p>
          <a:p>
            <a:pPr lvl="3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Select Conv Register</a:t>
            </a:r>
          </a:p>
          <a:p>
            <a:pPr lvl="3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Read Conv Register</a:t>
            </a:r>
          </a:p>
        </p:txBody>
      </p:sp>
    </p:spTree>
    <p:extLst>
      <p:ext uri="{BB962C8B-B14F-4D97-AF65-F5344CB8AC3E}">
        <p14:creationId xmlns:p14="http://schemas.microsoft.com/office/powerpoint/2010/main" val="313150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FEDD-9B8B-4683-990B-AB995EB4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Connections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CAD4-B371-419A-8AF3-D77AE5CD8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a typeface="新細明體"/>
              </a:rPr>
              <a:t>Ethernet (PC → FPGA): </a:t>
            </a:r>
            <a:r>
              <a:rPr lang="en-US" altLang="en-US" dirty="0">
                <a:latin typeface="Tw Cen MT"/>
                <a:ea typeface="新細明體"/>
              </a:rPr>
              <a:t>send</a:t>
            </a:r>
            <a:r>
              <a:rPr lang="zh-TW" altLang="en-US" dirty="0">
                <a:latin typeface="Tw Cen MT"/>
                <a:ea typeface="新細明體"/>
              </a:rPr>
              <a:t> </a:t>
            </a:r>
            <a:r>
              <a:rPr lang="zh-TW" altLang="zh-TW" dirty="0">
                <a:latin typeface="TW Cen MT"/>
                <a:ea typeface="新細明體"/>
              </a:rPr>
              <a:t>video </a:t>
            </a:r>
            <a:r>
              <a:rPr lang="en-US" altLang="zh-TW" dirty="0">
                <a:latin typeface="TW Cen MT"/>
                <a:ea typeface="新細明體"/>
              </a:rPr>
              <a:t>frames</a:t>
            </a:r>
            <a:r>
              <a:rPr lang="zh-TW" altLang="zh-TW" dirty="0">
                <a:latin typeface="TW Cen MT"/>
                <a:ea typeface="新細明體"/>
              </a:rPr>
              <a:t> a</a:t>
            </a:r>
            <a:r>
              <a:rPr lang="en-US" altLang="zh-TW" dirty="0" err="1">
                <a:latin typeface="TW Cen MT"/>
                <a:ea typeface="新細明體"/>
              </a:rPr>
              <a:t>nd</a:t>
            </a:r>
            <a:r>
              <a:rPr lang="zh-TW" altLang="en-US" dirty="0">
                <a:latin typeface="TW Cen MT"/>
                <a:ea typeface="新細明體"/>
              </a:rPr>
              <a:t> </a:t>
            </a:r>
            <a:r>
              <a:rPr lang="en-US" altLang="zh-TW" dirty="0">
                <a:latin typeface="TW Cen MT"/>
                <a:ea typeface="新細明體"/>
              </a:rPr>
              <a:t>return </a:t>
            </a:r>
            <a:r>
              <a:rPr lang="zh-TW" altLang="en-US" dirty="0">
                <a:latin typeface="TW Cen MT"/>
                <a:ea typeface="新細明體"/>
              </a:rPr>
              <a:t>speed labels</a:t>
            </a:r>
            <a:endParaRPr lang="en-US" altLang="zh-TW" dirty="0">
              <a:latin typeface="TW Cen MT"/>
              <a:ea typeface="新細明體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TW" altLang="en-US" sz="2000" dirty="0">
                <a:ea typeface="新細明體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https://github.com/alexforencich/verilog-ethernet</a:t>
            </a:r>
            <a:endParaRPr lang="en-US" altLang="zh-TW" sz="2000" dirty="0">
              <a:ea typeface="新細明體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Parse data packets on FPGA based on data format to handle data correctly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Add header to packets can help FPGA distinguish different data type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IP configuration:</a:t>
            </a:r>
          </a:p>
          <a:p>
            <a:pPr lvl="2"/>
            <a:r>
              <a:rPr lang="en-US" altLang="zh-TW" dirty="0">
                <a:ea typeface="新細明體"/>
              </a:rPr>
              <a:t>PC:     192.168.50.7</a:t>
            </a:r>
          </a:p>
          <a:p>
            <a:pPr lvl="2"/>
            <a:r>
              <a:rPr lang="en-US" altLang="zh-TW" dirty="0">
                <a:ea typeface="新細明體"/>
              </a:rPr>
              <a:t>FPGA: 192.168.50.8</a:t>
            </a:r>
          </a:p>
          <a:p>
            <a:pPr marL="914400" lvl="2" indent="0">
              <a:buNone/>
            </a:pPr>
            <a:r>
              <a:rPr lang="en-US" altLang="zh-TW" dirty="0">
                <a:ea typeface="新細明體"/>
              </a:rPr>
              <a:t>Both PC and FPGA have to be connected to the same router.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新細明體"/>
              </a:rPr>
              <a:t>Also supports FPGA </a:t>
            </a:r>
            <a:r>
              <a:rPr lang="zh-TW" altLang="en-US" dirty="0">
                <a:ea typeface="新細明體"/>
              </a:rPr>
              <a:t>→ </a:t>
            </a:r>
            <a:r>
              <a:rPr lang="en-US" altLang="zh-TW" dirty="0">
                <a:ea typeface="新細明體"/>
              </a:rPr>
              <a:t>PC connection</a:t>
            </a:r>
          </a:p>
          <a:p>
            <a:pPr marL="914400" lvl="2" indent="0">
              <a:buNone/>
            </a:pPr>
            <a:endParaRPr lang="en-US" altLang="zh-TW" dirty="0"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268272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8E49-7815-40EA-896B-417DD58E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Connections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2863C-D70F-493D-8321-DA5EFBA0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/>
              </a:rPr>
              <a:t>VGA (FPGA → Monitor): </a:t>
            </a:r>
            <a:r>
              <a:rPr lang="zh-TW" altLang="zh-TW" dirty="0">
                <a:latin typeface="TW Cen MT"/>
                <a:ea typeface="新細明體"/>
              </a:rPr>
              <a:t>output </a:t>
            </a:r>
            <a:r>
              <a:rPr lang="en-US" altLang="zh-TW" dirty="0">
                <a:latin typeface="TW Cen MT"/>
                <a:ea typeface="新細明體"/>
              </a:rPr>
              <a:t>corresponding video</a:t>
            </a:r>
          </a:p>
          <a:p>
            <a:r>
              <a:rPr lang="en-US" altLang="zh-TW" dirty="0">
                <a:latin typeface="TW Cen MT"/>
                <a:ea typeface="新細明體"/>
              </a:rPr>
              <a:t>Support resolution: 640*480, 30FPS</a:t>
            </a:r>
          </a:p>
          <a:p>
            <a:r>
              <a:rPr lang="en-US" altLang="zh-TW" dirty="0" err="1">
                <a:latin typeface="TW Cen MT"/>
                <a:ea typeface="新細明體"/>
              </a:rPr>
              <a:t>VGA_control</a:t>
            </a:r>
            <a:r>
              <a:rPr lang="en-US" altLang="zh-TW" dirty="0">
                <a:latin typeface="TW Cen MT"/>
                <a:ea typeface="新細明體"/>
              </a:rPr>
              <a:t> is modified from </a:t>
            </a:r>
            <a:r>
              <a:rPr lang="en-US" altLang="zh-TW" dirty="0" err="1">
                <a:latin typeface="TW Cen MT"/>
                <a:ea typeface="新細明體"/>
              </a:rPr>
              <a:t>Terasic</a:t>
            </a:r>
            <a:endParaRPr lang="en-US" altLang="zh-TW" dirty="0">
              <a:latin typeface="TW Cen MT"/>
              <a:ea typeface="新細明體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altLang="zh-TW" dirty="0">
              <a:latin typeface="TW Cen MT"/>
              <a:ea typeface="新細明體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997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99F76-16B7-4F02-8314-23FBB04E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Display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52D8-09CD-44B1-A783-67FF36A79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Value of basic features</a:t>
            </a:r>
          </a:p>
          <a:p>
            <a:pPr lvl="1"/>
            <a:r>
              <a:rPr lang="en-US" altLang="zh-TW" dirty="0"/>
              <a:t>Speed: calculated from current speed and joystick’s value</a:t>
            </a:r>
          </a:p>
          <a:p>
            <a:pPr lvl="1"/>
            <a:r>
              <a:rPr lang="en-US" altLang="zh-TW" dirty="0"/>
              <a:t>Distance to next station: send labels from PC through Ethernet</a:t>
            </a:r>
          </a:p>
          <a:p>
            <a:pPr lvl="1"/>
            <a:r>
              <a:rPr lang="en-US" altLang="zh-TW" dirty="0"/>
              <a:t>Remaining time: counted in FPGA</a:t>
            </a:r>
          </a:p>
          <a:p>
            <a:r>
              <a:rPr lang="en-US" altLang="zh-TW" dirty="0"/>
              <a:t>Display</a:t>
            </a:r>
          </a:p>
          <a:p>
            <a:pPr lvl="1"/>
            <a:r>
              <a:rPr lang="en-US" altLang="zh-TW" dirty="0"/>
              <a:t>Store images of 0~9 in registers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076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2373</TotalTime>
  <Words>614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微軟正黑體</vt:lpstr>
      <vt:lpstr>Arial</vt:lpstr>
      <vt:lpstr>Courier New</vt:lpstr>
      <vt:lpstr>Tw Cen MT</vt:lpstr>
      <vt:lpstr>Tw Cen MT</vt:lpstr>
      <vt:lpstr>Circuit</vt:lpstr>
      <vt:lpstr>Final Project DEMO</vt:lpstr>
      <vt:lpstr>Outline</vt:lpstr>
      <vt:lpstr>TRAIN SIMULATOR</vt:lpstr>
      <vt:lpstr>BASIC functions</vt:lpstr>
      <vt:lpstr>CONNECTIONS</vt:lpstr>
      <vt:lpstr>Connections</vt:lpstr>
      <vt:lpstr>Connections</vt:lpstr>
      <vt:lpstr>Connections</vt:lpstr>
      <vt:lpstr>Display</vt:lpstr>
      <vt:lpstr>Block diagram</vt:lpstr>
      <vt:lpstr>Finite state machine</vt:lpstr>
      <vt:lpstr>novelty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睿濂 丁</dc:creator>
  <cp:lastModifiedBy>睿濂 丁</cp:lastModifiedBy>
  <cp:revision>29</cp:revision>
  <dcterms:created xsi:type="dcterms:W3CDTF">2025-04-04T11:47:18Z</dcterms:created>
  <dcterms:modified xsi:type="dcterms:W3CDTF">2025-06-13T04:31:50Z</dcterms:modified>
</cp:coreProperties>
</file>