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zu bisherigem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an der Tafel</a:t>
            </a:r>
          </a:p>
          <a:p>
            <a:r>
              <a:rPr lang="de-DE" sz="2800" dirty="0" smtClean="0"/>
              <a:t>(Spätestens) bei einem Pilotenwechsel Aktualisierung des Diagramms</a:t>
            </a:r>
          </a:p>
          <a:p>
            <a:endParaRPr lang="de-DE" sz="2800" dirty="0" smtClean="0"/>
          </a:p>
          <a:p>
            <a:r>
              <a:rPr lang="de-DE" sz="2800" b="1" dirty="0" smtClean="0"/>
              <a:t>Heutiger Fokus</a:t>
            </a:r>
            <a:r>
              <a:rPr lang="de-DE" sz="2800" dirty="0" smtClean="0"/>
              <a:t>: Programmierstil und Bad </a:t>
            </a:r>
            <a:r>
              <a:rPr lang="de-DE" sz="2800" dirty="0" err="1" smtClean="0"/>
              <a:t>Smells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>Alle anderen Themen werden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Entwickelt eine Taschenrechner-Anwendung mit folgenden Eigenschaften:</a:t>
            </a:r>
          </a:p>
          <a:p>
            <a:pPr marL="0" indent="0">
              <a:buNone/>
            </a:pPr>
            <a:r>
              <a:rPr lang="de-DE" dirty="0" smtClean="0"/>
              <a:t>1. Rechner hat Methode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Sie nimmt 0, 1 oder </a:t>
            </a:r>
            <a:r>
              <a:rPr lang="de-DE" dirty="0"/>
              <a:t>2 Zahlen Komma-separiert entgegen </a:t>
            </a:r>
            <a:r>
              <a:rPr lang="de-DE" dirty="0" smtClean="0"/>
              <a:t>und gibt ihre Summe zurück.</a:t>
            </a:r>
            <a:br>
              <a:rPr lang="de-DE" dirty="0" smtClean="0"/>
            </a:br>
            <a:r>
              <a:rPr lang="de-DE" dirty="0" smtClean="0"/>
              <a:t>Eingaben: „“ oder „1“ oder „1,2“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2</a:t>
            </a:r>
            <a:r>
              <a:rPr lang="de-DE" dirty="0" smtClean="0"/>
              <a:t>. Die Methode </a:t>
            </a:r>
            <a:r>
              <a:rPr lang="de-DE" dirty="0" err="1" smtClean="0"/>
              <a:t>add</a:t>
            </a:r>
            <a:r>
              <a:rPr lang="de-DE" dirty="0" smtClean="0"/>
              <a:t> soll eine beliebige Anzahl von Zahlen entgegennehmen können.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148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3. Die Methode </a:t>
            </a:r>
            <a:r>
              <a:rPr lang="de-DE" dirty="0" err="1" smtClean="0"/>
              <a:t>add</a:t>
            </a:r>
            <a:r>
              <a:rPr lang="de-DE" dirty="0" smtClean="0"/>
              <a:t> soll Zeilenumbrüche statt der Kommas als </a:t>
            </a:r>
            <a:r>
              <a:rPr lang="de-DE" dirty="0" err="1" smtClean="0"/>
              <a:t>Trenner</a:t>
            </a:r>
            <a:r>
              <a:rPr lang="de-DE" dirty="0" smtClean="0"/>
              <a:t> zwischen eingegebenen Zahlen erlauben.</a:t>
            </a:r>
            <a:br>
              <a:rPr lang="de-DE" dirty="0" smtClean="0"/>
            </a:br>
            <a:r>
              <a:rPr lang="de-DE" dirty="0"/>
              <a:t>Bsp</a:t>
            </a:r>
            <a:r>
              <a:rPr lang="de-DE" dirty="0" smtClean="0"/>
              <a:t>.:</a:t>
            </a:r>
          </a:p>
          <a:p>
            <a:r>
              <a:rPr lang="de-DE" dirty="0" smtClean="0"/>
              <a:t>gültige Eingabe: „1\n2,3“</a:t>
            </a:r>
          </a:p>
          <a:p>
            <a:r>
              <a:rPr lang="de-DE" dirty="0" smtClean="0"/>
              <a:t>Ungültige Eingabe: „1,\n“ (muss hier nicht speziell behandelt werden)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450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 Trennzeichen sollen frei wählbar sein.</a:t>
            </a:r>
          </a:p>
          <a:p>
            <a:pPr lvl="1"/>
            <a:r>
              <a:rPr lang="de-DE" dirty="0" smtClean="0"/>
              <a:t>Zum Ändern des Trennzeichens soll der Eingabestring mit einer zusätzlichen Zeile beginnen, die wie </a:t>
            </a:r>
            <a:r>
              <a:rPr lang="de-DE" dirty="0"/>
              <a:t>folgt aussieht:</a:t>
            </a:r>
            <a:br>
              <a:rPr lang="de-DE" dirty="0"/>
            </a:br>
            <a:r>
              <a:rPr lang="de-DE" dirty="0" smtClean="0"/>
              <a:t>„//[</a:t>
            </a:r>
            <a:r>
              <a:rPr lang="de-DE" dirty="0" err="1"/>
              <a:t>delimiter</a:t>
            </a:r>
            <a:r>
              <a:rPr lang="de-DE" dirty="0"/>
              <a:t>]\n[</a:t>
            </a:r>
            <a:r>
              <a:rPr lang="de-DE" dirty="0" err="1"/>
              <a:t>numbers</a:t>
            </a:r>
            <a:r>
              <a:rPr lang="de-DE" dirty="0" smtClean="0"/>
              <a:t>…]“, Bsp.: „//;\n1;2“</a:t>
            </a:r>
          </a:p>
          <a:p>
            <a:pPr lvl="1"/>
            <a:r>
              <a:rPr lang="de-DE" dirty="0" smtClean="0"/>
              <a:t>Die Zeile zum Bestimmen des Trennzeichens soll optional sein.</a:t>
            </a:r>
          </a:p>
        </p:txBody>
      </p:sp>
    </p:spTree>
    <p:extLst>
      <p:ext uri="{BB962C8B-B14F-4D97-AF65-F5344CB8AC3E}">
        <p14:creationId xmlns:p14="http://schemas.microsoft.com/office/powerpoint/2010/main" val="16160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5. Der Aufruf der </a:t>
            </a:r>
            <a:r>
              <a:rPr lang="de-DE" dirty="0" err="1" smtClean="0"/>
              <a:t>add</a:t>
            </a:r>
            <a:r>
              <a:rPr lang="de-DE" dirty="0" smtClean="0"/>
              <a:t>-Methode mit einer negativen Zahl soll eine </a:t>
            </a:r>
            <a:r>
              <a:rPr lang="de-DE" dirty="0" err="1" smtClean="0"/>
              <a:t>Exception</a:t>
            </a:r>
            <a:r>
              <a:rPr lang="de-DE" dirty="0" smtClean="0"/>
              <a:t> „Negative Zahlen sind nicht erlaubt.“ werfen.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Exception</a:t>
            </a:r>
            <a:r>
              <a:rPr lang="de-DE" dirty="0" smtClean="0"/>
              <a:t> soll die negative Zahl enthalten.</a:t>
            </a:r>
          </a:p>
          <a:p>
            <a:pPr lvl="1"/>
            <a:r>
              <a:rPr lang="de-DE" dirty="0" smtClean="0"/>
              <a:t>Bei mehreren negativen Zahlen sollen alle in der </a:t>
            </a:r>
            <a:r>
              <a:rPr lang="de-DE" dirty="0" err="1" smtClean="0"/>
              <a:t>Exception</a:t>
            </a:r>
            <a:r>
              <a:rPr lang="de-DE" dirty="0" smtClean="0"/>
              <a:t> aufgelistet werden.</a:t>
            </a:r>
          </a:p>
        </p:txBody>
      </p:sp>
    </p:spTree>
    <p:extLst>
      <p:ext uri="{BB962C8B-B14F-4D97-AF65-F5344CB8AC3E}">
        <p14:creationId xmlns:p14="http://schemas.microsoft.com/office/powerpoint/2010/main" val="18581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Retrospektive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Did </a:t>
            </a:r>
            <a:r>
              <a:rPr lang="en-US" dirty="0"/>
              <a:t>you ever write more code than you needed to </a:t>
            </a:r>
            <a:r>
              <a:rPr lang="en-US" dirty="0" smtClean="0"/>
              <a:t>make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pass?</a:t>
            </a:r>
          </a:p>
          <a:p>
            <a:r>
              <a:rPr lang="en-US" dirty="0" smtClean="0"/>
              <a:t>Did </a:t>
            </a:r>
            <a:r>
              <a:rPr lang="en-US" dirty="0"/>
              <a:t>you ever have more than one failing test at a time?</a:t>
            </a:r>
          </a:p>
          <a:p>
            <a:r>
              <a:rPr lang="en-US" dirty="0" smtClean="0"/>
              <a:t>Did </a:t>
            </a:r>
            <a:r>
              <a:rPr lang="en-US" dirty="0"/>
              <a:t>the tests fail unexpectedly at any point? If so, why?</a:t>
            </a:r>
          </a:p>
          <a:p>
            <a:r>
              <a:rPr lang="en-US" dirty="0" smtClean="0"/>
              <a:t>How </a:t>
            </a:r>
            <a:r>
              <a:rPr lang="en-US" dirty="0"/>
              <a:t>much did writing the tests slow you down?</a:t>
            </a:r>
          </a:p>
          <a:p>
            <a:r>
              <a:rPr lang="en-US" dirty="0" smtClean="0"/>
              <a:t>Did </a:t>
            </a:r>
            <a:r>
              <a:rPr lang="en-US" dirty="0"/>
              <a:t>you write more tests than you would have if </a:t>
            </a:r>
            <a:r>
              <a:rPr lang="en-US" dirty="0" smtClean="0"/>
              <a:t>you had </a:t>
            </a:r>
            <a:r>
              <a:rPr lang="en-US" dirty="0"/>
              <a:t>coded first and written tests afterwards?</a:t>
            </a:r>
          </a:p>
          <a:p>
            <a:r>
              <a:rPr lang="en-US" dirty="0" smtClean="0"/>
              <a:t>Are </a:t>
            </a:r>
            <a:r>
              <a:rPr lang="en-US" dirty="0"/>
              <a:t>you happy with the design of the code you </a:t>
            </a:r>
            <a:r>
              <a:rPr lang="en-US" dirty="0" smtClean="0"/>
              <a:t>ended up </a:t>
            </a:r>
            <a:r>
              <a:rPr lang="en-US" dirty="0"/>
              <a:t>with? Should you have refactored it more often?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Bildschirmpräsentation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Änderungen zu bisherigem Vorgehen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Retrospektive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8</cp:revision>
  <dcterms:created xsi:type="dcterms:W3CDTF">2015-01-20T19:31:54Z</dcterms:created>
  <dcterms:modified xsi:type="dcterms:W3CDTF">2015-01-21T12:57:06Z</dcterms:modified>
</cp:coreProperties>
</file>