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Änderungen zu bisherigem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Erst Vorhaben erklären, dann Code ändern!</a:t>
            </a:r>
          </a:p>
          <a:p>
            <a:r>
              <a:rPr lang="de-DE" sz="2800" dirty="0" smtClean="0"/>
              <a:t>Programmstruktur als Klassendiagramm an der Tafel</a:t>
            </a:r>
          </a:p>
          <a:p>
            <a:r>
              <a:rPr lang="de-DE" sz="2800" dirty="0" smtClean="0"/>
              <a:t>(Spätestens) bei einem Pilotenwechsel Aktualisierung des Diagramms</a:t>
            </a:r>
          </a:p>
          <a:p>
            <a:endParaRPr lang="de-DE" sz="2800" dirty="0" smtClean="0"/>
          </a:p>
          <a:p>
            <a:r>
              <a:rPr lang="de-DE" sz="2800" b="1" dirty="0" smtClean="0"/>
              <a:t>Heutiger Fokus</a:t>
            </a:r>
            <a:r>
              <a:rPr lang="de-DE" sz="2800" dirty="0" smtClean="0"/>
              <a:t>: Programmierstil und Bad </a:t>
            </a:r>
            <a:r>
              <a:rPr lang="de-DE" sz="2800" dirty="0" err="1" smtClean="0"/>
              <a:t>Smells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r>
              <a:rPr lang="de-DE" sz="2800" dirty="0" smtClean="0"/>
              <a:t>Alle anderen Themen werden nicht diskutiert.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Game-</a:t>
            </a:r>
            <a:r>
              <a:rPr lang="de-DE" dirty="0" err="1" smtClean="0"/>
              <a:t>of</a:t>
            </a:r>
            <a:r>
              <a:rPr lang="de-DE" dirty="0" smtClean="0"/>
              <a:t>-Life-Simulator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smtClean="0"/>
              <a:t>Es soll ein Simulator für folgendes Szenario entwickelt werden:</a:t>
            </a:r>
          </a:p>
          <a:p>
            <a:r>
              <a:rPr lang="de-DE" dirty="0" smtClean="0"/>
              <a:t>Spezielle Lebewesen leben in einer Welt aus rechteckigen</a:t>
            </a:r>
            <a:br>
              <a:rPr lang="de-DE" dirty="0" smtClean="0"/>
            </a:br>
            <a:r>
              <a:rPr lang="de-DE" dirty="0" smtClean="0"/>
              <a:t>Feldern, den Zellen.</a:t>
            </a:r>
          </a:p>
          <a:p>
            <a:r>
              <a:rPr lang="de-DE" dirty="0" smtClean="0"/>
              <a:t>Eine Zelle ist entweder leer oder von einem Lebewesen belegt.</a:t>
            </a:r>
          </a:p>
          <a:p>
            <a:r>
              <a:rPr lang="de-DE" dirty="0"/>
              <a:t>Ausgehend von </a:t>
            </a:r>
            <a:r>
              <a:rPr lang="de-DE" dirty="0" smtClean="0"/>
              <a:t>einer Anfangspopulation </a:t>
            </a:r>
            <a:r>
              <a:rPr lang="de-DE" dirty="0"/>
              <a:t>entwickelt </a:t>
            </a:r>
            <a:r>
              <a:rPr lang="de-DE" dirty="0" smtClean="0"/>
              <a:t>sich</a:t>
            </a:r>
            <a:br>
              <a:rPr lang="de-DE" dirty="0" smtClean="0"/>
            </a:br>
            <a:r>
              <a:rPr lang="de-DE" dirty="0" smtClean="0"/>
              <a:t>die Gemeinschaft </a:t>
            </a:r>
            <a:r>
              <a:rPr lang="de-DE" dirty="0"/>
              <a:t>der Lebewesen nach folgenden </a:t>
            </a:r>
            <a:r>
              <a:rPr lang="de-DE" dirty="0" smtClean="0"/>
              <a:t>Regeln weiter:</a:t>
            </a:r>
          </a:p>
          <a:p>
            <a:pPr lvl="1"/>
            <a:r>
              <a:rPr lang="de-DE" dirty="0"/>
              <a:t>Wenn ein Wesen weniger als zwei lebendige Nachbarn hat, stirbt es an Vereinsamung</a:t>
            </a:r>
            <a:r>
              <a:rPr lang="de-DE" dirty="0" smtClean="0"/>
              <a:t>. Hat </a:t>
            </a:r>
            <a:r>
              <a:rPr lang="de-DE" dirty="0"/>
              <a:t>es mehr als drei lebendige Nachbarn, stirbt es aufgrund von </a:t>
            </a:r>
            <a:r>
              <a:rPr lang="de-DE" dirty="0" smtClean="0"/>
              <a:t>Überbevölkerung.</a:t>
            </a:r>
          </a:p>
          <a:p>
            <a:pPr lvl="1"/>
            <a:r>
              <a:rPr lang="de-DE" dirty="0"/>
              <a:t>Wenn eine leere Zelle genau drei lebendige Nachbarn hat, wird in dieser Zelle ein </a:t>
            </a:r>
            <a:r>
              <a:rPr lang="de-DE" dirty="0" smtClean="0"/>
              <a:t>neues Lebewesen </a:t>
            </a:r>
            <a:r>
              <a:rPr lang="de-DE" dirty="0"/>
              <a:t>geboren</a:t>
            </a:r>
            <a:r>
              <a:rPr lang="de-DE" dirty="0" smtClean="0"/>
              <a:t>.</a:t>
            </a:r>
          </a:p>
          <a:p>
            <a:pPr lvl="1"/>
            <a:r>
              <a:rPr lang="de-DE" dirty="0"/>
              <a:t>Alle Geburten und </a:t>
            </a:r>
            <a:r>
              <a:rPr lang="de-DE" dirty="0" smtClean="0"/>
              <a:t>Sterbefälle </a:t>
            </a:r>
            <a:r>
              <a:rPr lang="de-DE" dirty="0"/>
              <a:t>geschehen gleichzeitig, so dass sich die </a:t>
            </a:r>
            <a:r>
              <a:rPr lang="de-DE" dirty="0" smtClean="0"/>
              <a:t>Gemeinschaft in Generationssprüngen </a:t>
            </a:r>
            <a:r>
              <a:rPr lang="de-DE" dirty="0"/>
              <a:t>entwickelt. Ein sterbendes Wesen kann daher bei der </a:t>
            </a:r>
            <a:r>
              <a:rPr lang="de-DE" dirty="0" smtClean="0"/>
              <a:t>Geburt eines </a:t>
            </a:r>
            <a:r>
              <a:rPr lang="de-DE" dirty="0"/>
              <a:t>neuen in einer leeren Zelle behilflich sein, nicht aber den Tod eines </a:t>
            </a:r>
            <a:r>
              <a:rPr lang="de-DE" dirty="0" smtClean="0"/>
              <a:t>Nachbarn verhindern</a:t>
            </a:r>
            <a:r>
              <a:rPr lang="de-DE" dirty="0"/>
              <a:t>, indem es die </a:t>
            </a:r>
            <a:r>
              <a:rPr lang="de-DE" dirty="0" smtClean="0"/>
              <a:t>Bevölkerungsdichte </a:t>
            </a:r>
            <a:r>
              <a:rPr lang="de-DE" dirty="0"/>
              <a:t>herabsetzt</a:t>
            </a:r>
            <a:r>
              <a:rPr lang="de-DE" dirty="0" smtClean="0"/>
              <a:t>.</a:t>
            </a:r>
          </a:p>
          <a:p>
            <a:pPr lvl="1"/>
            <a:r>
              <a:rPr lang="de-DE" dirty="0"/>
              <a:t>Lebendige Nachbarn im Sinne dieser Regeln sind alle Wesen, die in einer direkt </a:t>
            </a:r>
            <a:r>
              <a:rPr lang="de-DE" dirty="0" smtClean="0"/>
              <a:t>senkrecht, waagerecht </a:t>
            </a:r>
            <a:r>
              <a:rPr lang="de-DE" dirty="0"/>
              <a:t>oder diagonal benachbarten Zelle leben.</a:t>
            </a:r>
            <a:endParaRPr lang="de-D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223" y="90872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7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Game </a:t>
            </a:r>
            <a:r>
              <a:rPr lang="de-DE" dirty="0" err="1" smtClean="0"/>
              <a:t>of</a:t>
            </a:r>
            <a:r>
              <a:rPr lang="de-DE" dirty="0" smtClean="0"/>
              <a:t> Life: Beispiel-Evolution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2961928"/>
            <a:ext cx="8363272" cy="31642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sz="5800" dirty="0" smtClean="0"/>
              <a:t>Abb. 1 Gen. 1        Abb.2 Gen. 2        Abb. 3 Gen. 3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Die </a:t>
            </a:r>
            <a:r>
              <a:rPr lang="de-DE" dirty="0"/>
              <a:t>Abbildung 1 stellt ein Beispiel </a:t>
            </a:r>
            <a:r>
              <a:rPr lang="de-DE" dirty="0" smtClean="0"/>
              <a:t>für </a:t>
            </a:r>
            <a:r>
              <a:rPr lang="de-DE" dirty="0"/>
              <a:t>eine Anfangspopulation dar. Die </a:t>
            </a:r>
            <a:r>
              <a:rPr lang="de-DE" dirty="0" smtClean="0"/>
              <a:t>nächste Generation zu </a:t>
            </a:r>
            <a:r>
              <a:rPr lang="de-DE" dirty="0"/>
              <a:t>dieser Ausgangspopulation ist in der Abbildung 2 zu sehen und die darauf folgende </a:t>
            </a:r>
            <a:r>
              <a:rPr lang="de-DE" dirty="0" smtClean="0"/>
              <a:t>in der </a:t>
            </a:r>
            <a:r>
              <a:rPr lang="de-DE" dirty="0"/>
              <a:t>Abbildung 3. In Abbildung 1 hat z.B. die Zelle mit den Koordinaten (2, 2) (also </a:t>
            </a:r>
            <a:r>
              <a:rPr lang="de-DE" dirty="0" smtClean="0"/>
              <a:t>genau in </a:t>
            </a:r>
            <a:r>
              <a:rPr lang="de-DE" dirty="0"/>
              <a:t>der Mitte) insgesamt 4 belebte Nachbarzellen. Laut den oben genannten Regeln </a:t>
            </a:r>
            <a:r>
              <a:rPr lang="de-DE" dirty="0" smtClean="0"/>
              <a:t>stirbt das </a:t>
            </a:r>
            <a:r>
              <a:rPr lang="de-DE" dirty="0"/>
              <a:t>Lebewesen in dieser Zelle im </a:t>
            </a:r>
            <a:r>
              <a:rPr lang="de-DE" dirty="0" smtClean="0"/>
              <a:t>nächsten </a:t>
            </a:r>
            <a:r>
              <a:rPr lang="de-DE" dirty="0"/>
              <a:t>Schritt wegen </a:t>
            </a:r>
            <a:r>
              <a:rPr lang="de-DE" dirty="0" smtClean="0"/>
              <a:t>Überbevölkerung</a:t>
            </a:r>
            <a:r>
              <a:rPr lang="de-DE" dirty="0"/>
              <a:t>. Gleichzeitig </a:t>
            </a:r>
            <a:r>
              <a:rPr lang="de-DE" dirty="0" smtClean="0"/>
              <a:t>hat die </a:t>
            </a:r>
            <a:r>
              <a:rPr lang="de-DE" dirty="0"/>
              <a:t>leere Zelle (1, 3) (also die zweite von links und vierte von oben) genau drei </a:t>
            </a:r>
            <a:r>
              <a:rPr lang="de-DE" dirty="0" smtClean="0"/>
              <a:t>lebendige Nachbarn</a:t>
            </a:r>
            <a:r>
              <a:rPr lang="de-DE" dirty="0"/>
              <a:t>, was dazu </a:t>
            </a:r>
            <a:r>
              <a:rPr lang="de-DE" dirty="0" smtClean="0"/>
              <a:t>führt</a:t>
            </a:r>
            <a:r>
              <a:rPr lang="de-DE" dirty="0"/>
              <a:t>, dass an dieser Stelle ein neues Lebewesen geboren wird (vgl</a:t>
            </a:r>
            <a:r>
              <a:rPr lang="de-DE" dirty="0" smtClean="0"/>
              <a:t>. Abb</a:t>
            </a:r>
            <a:r>
              <a:rPr lang="de-DE" dirty="0"/>
              <a:t>. 2).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22479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75965"/>
            <a:ext cx="22574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85490"/>
            <a:ext cx="22383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1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Details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Die Darstellung der Welt (Zellen und aktuelle Population) ist bereits implementiert.</a:t>
            </a:r>
          </a:p>
          <a:p>
            <a:pPr marL="0" indent="0">
              <a:buNone/>
            </a:pPr>
            <a:r>
              <a:rPr lang="de-DE" sz="2400" dirty="0" smtClean="0">
                <a:sym typeface="Wingdings" panose="05000000000000000000" pitchFamily="2" charset="2"/>
              </a:rPr>
              <a:t></a:t>
            </a:r>
            <a:r>
              <a:rPr lang="de-DE" sz="2400" dirty="0" smtClean="0"/>
              <a:t> Die Logik zur</a:t>
            </a:r>
            <a:br>
              <a:rPr lang="de-DE" sz="2400" dirty="0" smtClean="0"/>
            </a:br>
            <a:r>
              <a:rPr lang="de-DE" sz="2400" dirty="0" smtClean="0"/>
              <a:t>Berechnung Der</a:t>
            </a:r>
            <a:br>
              <a:rPr lang="de-DE" sz="2400" dirty="0" smtClean="0"/>
            </a:br>
            <a:r>
              <a:rPr lang="de-DE" sz="2400" dirty="0" smtClean="0"/>
              <a:t>neuen </a:t>
            </a:r>
            <a:r>
              <a:rPr lang="de-DE" sz="2400" dirty="0" err="1" smtClean="0"/>
              <a:t>Popula</a:t>
            </a:r>
            <a:r>
              <a:rPr lang="de-DE" sz="2400" dirty="0" smtClean="0"/>
              <a:t>-</a:t>
            </a:r>
            <a:br>
              <a:rPr lang="de-DE" sz="2400" dirty="0" smtClean="0"/>
            </a:br>
            <a:r>
              <a:rPr lang="de-DE" sz="2400" dirty="0" err="1" smtClean="0"/>
              <a:t>tion</a:t>
            </a:r>
            <a:r>
              <a:rPr lang="de-DE" sz="2400" dirty="0" smtClean="0"/>
              <a:t> soll nun</a:t>
            </a:r>
            <a:br>
              <a:rPr lang="de-DE" sz="2400" dirty="0" smtClean="0"/>
            </a:br>
            <a:r>
              <a:rPr lang="de-DE" sz="2400" dirty="0" smtClean="0"/>
              <a:t>programmiert</a:t>
            </a:r>
            <a:br>
              <a:rPr lang="de-DE" sz="2400" dirty="0" smtClean="0"/>
            </a:br>
            <a:r>
              <a:rPr lang="de-DE" sz="2400" dirty="0" smtClean="0"/>
              <a:t>werden.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56" y="1988840"/>
            <a:ext cx="6298314" cy="470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1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Details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 smtClean="0"/>
              <a:t>Es gibt unter anderem folgende Klassen: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GameOfLifeField</a:t>
            </a:r>
            <a:r>
              <a:rPr lang="de-DE" dirty="0" smtClean="0"/>
              <a:t> erweitern, um den aktuellen Zustand aller Zellen zu merken</a:t>
            </a:r>
          </a:p>
          <a:p>
            <a:r>
              <a:rPr lang="de-DE" dirty="0" smtClean="0"/>
              <a:t>Alle leeren Methoden in den Klassen </a:t>
            </a:r>
            <a:r>
              <a:rPr lang="de-DE" dirty="0" err="1" smtClean="0"/>
              <a:t>GameOfLifeField</a:t>
            </a:r>
            <a:r>
              <a:rPr lang="de-DE" dirty="0" smtClean="0"/>
              <a:t> und </a:t>
            </a:r>
            <a:r>
              <a:rPr lang="de-DE" dirty="0" err="1" smtClean="0"/>
              <a:t>GameOfLife</a:t>
            </a:r>
            <a:r>
              <a:rPr lang="de-DE" dirty="0" smtClean="0"/>
              <a:t> implementieren (Berechnung der Population)</a:t>
            </a:r>
            <a:endParaRPr lang="de-D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864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700808"/>
            <a:ext cx="9036496" cy="257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1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Bildschirmpräsentation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Änderungen zu bisherigem Vorgehen</vt:lpstr>
      <vt:lpstr>Aufgabe: Game-of-Life-Simulator</vt:lpstr>
      <vt:lpstr>Game of Life: Beispiel-Evolution</vt:lpstr>
      <vt:lpstr>Aufgabe: Details</vt:lpstr>
      <vt:lpstr>Aufgabe: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Travkin, Dietrich</cp:lastModifiedBy>
  <cp:revision>8</cp:revision>
  <dcterms:created xsi:type="dcterms:W3CDTF">2015-01-20T19:31:54Z</dcterms:created>
  <dcterms:modified xsi:type="dcterms:W3CDTF">2015-01-21T09:29:12Z</dcterms:modified>
</cp:coreProperties>
</file>