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zu bisherigem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an der Tafel</a:t>
            </a:r>
          </a:p>
          <a:p>
            <a:r>
              <a:rPr lang="de-DE" sz="2800" dirty="0" smtClean="0"/>
              <a:t>(Spätestens) bei einem Pilotenwechsel Aktualisierung des Diagramms</a:t>
            </a:r>
          </a:p>
          <a:p>
            <a:endParaRPr lang="de-DE" sz="2800" dirty="0" smtClean="0"/>
          </a:p>
          <a:p>
            <a:r>
              <a:rPr lang="de-DE" sz="2800" b="1" dirty="0" smtClean="0"/>
              <a:t>Heutiger Fokus</a:t>
            </a:r>
            <a:r>
              <a:rPr lang="de-DE" sz="2800" dirty="0" smtClean="0"/>
              <a:t>: Programmierstil und 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>Alle anderen Themen werden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ISBN-Nummern sollen auf Korrektheit geprüft werden.</a:t>
            </a:r>
          </a:p>
          <a:p>
            <a:r>
              <a:rPr lang="de-DE" dirty="0" smtClean="0"/>
              <a:t>Eine Zahl ist genau dann eine gültige ISBN, wenn gilt:</a:t>
            </a:r>
          </a:p>
          <a:p>
            <a:pPr lvl="1"/>
            <a:r>
              <a:rPr lang="de-DE" dirty="0" smtClean="0"/>
              <a:t>sie besteht aus 10 Ziffern</a:t>
            </a:r>
          </a:p>
          <a:p>
            <a:pPr lvl="1"/>
            <a:r>
              <a:rPr lang="de-DE" dirty="0" smtClean="0"/>
              <a:t>letzte Ziffer ist eine Prüfziffer, welche wie folgt berechnet wird:</a:t>
            </a:r>
          </a:p>
          <a:p>
            <a:pPr lvl="2"/>
            <a:r>
              <a:rPr lang="de-DE" dirty="0" smtClean="0"/>
              <a:t>Erste Ziffer wird mit 1, zweite mit 2, … neunte mit 9 multipliziert und die Summe der Produkte gebildet.</a:t>
            </a:r>
          </a:p>
          <a:p>
            <a:pPr lvl="2"/>
            <a:r>
              <a:rPr lang="de-DE" dirty="0" smtClean="0"/>
              <a:t>Die Prüfziffer ist die Summe </a:t>
            </a:r>
            <a:r>
              <a:rPr lang="de-DE" dirty="0" err="1" smtClean="0"/>
              <a:t>modulo</a:t>
            </a:r>
            <a:r>
              <a:rPr lang="de-DE" dirty="0" smtClean="0"/>
              <a:t> 11.</a:t>
            </a:r>
          </a:p>
          <a:p>
            <a:pPr lvl="2"/>
            <a:r>
              <a:rPr lang="de-DE" dirty="0" smtClean="0"/>
              <a:t>Wäre die Prüfziffer 10, wird stattdessen X verwendet.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dirty="0" smtClean="0"/>
              <a:t>korrekte </a:t>
            </a:r>
            <a:r>
              <a:rPr lang="de-DE" dirty="0"/>
              <a:t>ISBNs: </a:t>
            </a:r>
            <a:r>
              <a:rPr lang="de-DE" dirty="0" smtClean="0"/>
              <a:t>3-446-19313-8</a:t>
            </a:r>
            <a:r>
              <a:rPr lang="de-DE" dirty="0"/>
              <a:t>, </a:t>
            </a:r>
            <a:r>
              <a:rPr lang="de-DE" dirty="0" smtClean="0"/>
              <a:t>3-499-13599-X</a:t>
            </a:r>
          </a:p>
          <a:p>
            <a:pPr lvl="1"/>
            <a:r>
              <a:rPr lang="de-DE" dirty="0"/>
              <a:t>falsche ISBNs: 3-499-13599-2, 3-446-19313-7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Erweiterung der 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Es sollen zusätzlich EAN-Nummern (EAN=Europäische Artikelnummerierung) auf Korrektheit geprüft werden.</a:t>
            </a:r>
          </a:p>
          <a:p>
            <a:r>
              <a:rPr lang="de-DE" dirty="0" smtClean="0"/>
              <a:t>Eine Zahl ist genau dann eine gültige EAN, wenn gilt:</a:t>
            </a:r>
          </a:p>
          <a:p>
            <a:pPr lvl="1"/>
            <a:r>
              <a:rPr lang="de-DE" dirty="0" smtClean="0"/>
              <a:t>sie besteht aus 13 Ziffern</a:t>
            </a:r>
          </a:p>
          <a:p>
            <a:pPr lvl="1"/>
            <a:r>
              <a:rPr lang="de-DE" dirty="0" smtClean="0"/>
              <a:t>letzte Ziffer ist eine Prüfziffer, welche wie folgt berechnet wird:</a:t>
            </a:r>
          </a:p>
          <a:p>
            <a:pPr lvl="2"/>
            <a:r>
              <a:rPr lang="de-DE" dirty="0" smtClean="0"/>
              <a:t>Alle Ziffern werden abwechselnd mit 1und 3 multipliziert (mit 1 beginnend) und die Summe </a:t>
            </a:r>
            <a:r>
              <a:rPr lang="de-DE" i="1" dirty="0" smtClean="0"/>
              <a:t>s</a:t>
            </a:r>
            <a:r>
              <a:rPr lang="de-DE" dirty="0" smtClean="0"/>
              <a:t> der Produkte gebildet.</a:t>
            </a:r>
          </a:p>
          <a:p>
            <a:pPr lvl="2"/>
            <a:r>
              <a:rPr lang="de-DE" dirty="0" smtClean="0"/>
              <a:t>Die Prüfziffer </a:t>
            </a:r>
            <a:r>
              <a:rPr lang="de-DE" i="1" dirty="0" smtClean="0"/>
              <a:t>p</a:t>
            </a:r>
            <a:r>
              <a:rPr lang="de-DE" dirty="0" smtClean="0"/>
              <a:t> ergibt sich aus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i="1" dirty="0" smtClean="0"/>
              <a:t>p</a:t>
            </a:r>
            <a:r>
              <a:rPr lang="de-DE" dirty="0" smtClean="0"/>
              <a:t> = 10  - (</a:t>
            </a:r>
            <a:r>
              <a:rPr lang="de-DE" i="1" dirty="0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modulo</a:t>
            </a:r>
            <a:r>
              <a:rPr lang="de-DE" dirty="0" smtClean="0"/>
              <a:t> 10).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dirty="0" smtClean="0"/>
              <a:t>korrekte EANs: </a:t>
            </a:r>
            <a:r>
              <a:rPr lang="de-DE" dirty="0"/>
              <a:t>9783815820865</a:t>
            </a:r>
            <a:r>
              <a:rPr lang="de-DE" dirty="0"/>
              <a:t>, </a:t>
            </a:r>
            <a:r>
              <a:rPr lang="de-DE" dirty="0" smtClean="0"/>
              <a:t>4003301018398</a:t>
            </a:r>
          </a:p>
          <a:p>
            <a:pPr lvl="1"/>
            <a:r>
              <a:rPr lang="de-DE" dirty="0" smtClean="0"/>
              <a:t>falsche EANs</a:t>
            </a:r>
            <a:r>
              <a:rPr lang="de-DE" dirty="0"/>
              <a:t>: 9783815820869, 4003301018391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51118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Bildschirmpräsentation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Änderungen zu bisherigem Vorgehen</vt:lpstr>
      <vt:lpstr>Aufgabe</vt:lpstr>
      <vt:lpstr>Erweiterung der Aufgabe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Dietrich Travkin</cp:lastModifiedBy>
  <cp:revision>4</cp:revision>
  <dcterms:created xsi:type="dcterms:W3CDTF">2015-01-20T19:31:54Z</dcterms:created>
  <dcterms:modified xsi:type="dcterms:W3CDTF">2015-01-20T20:10:40Z</dcterms:modified>
</cp:coreProperties>
</file>