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Oswald" panose="020B0604020202020204" charset="0"/>
      <p:regular r:id="rId26"/>
      <p:bold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36dkjuzNNUmC3Fr718c770K30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49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36" name="Google Shape;36;p49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9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4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" name="Google Shape;41;p4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" name="Google Shape;42;p4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3" name="Google Shape;43;p49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4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9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9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5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77" name="Google Shape;77;p5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5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5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" name="Google Shape;82;p5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" name="Google Shape;83;p5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84" name="Google Shape;84;p5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5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5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1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7" name="Google Shape;117;p51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18" name="Google Shape;118;p5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5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2" name="Google Shape;122;p5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" name="Google Shape;123;p5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" name="Google Shape;124;p5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25" name="Google Shape;125;p51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6" name="Google Shape;126;p5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5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0" name="Google Shape;160;p5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61" name="Google Shape;161;p5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5" name="Google Shape;165;p5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6" name="Google Shape;166;p5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7" name="Google Shape;167;p5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68" name="Google Shape;168;p5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69" name="Google Shape;169;p5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5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52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5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3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3" name="Google Shape;203;p53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04" name="Google Shape;204;p53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53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206" name="Google Shape;206;p5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5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1" name="Google Shape;211;p5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2" name="Google Shape;212;p5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13" name="Google Shape;213;p5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4" name="Google Shape;214;p5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8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48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48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48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48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48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48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48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48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48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48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4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48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48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48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48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48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48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48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48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48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4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48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4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>Excel for Business</a:t>
            </a:r>
            <a:br>
              <a:rPr/>
            </a:br>
            <a:r>
              <a:t>Gün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58925"/>
            <a:ext cx="9144000" cy="159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709" y="372899"/>
            <a:ext cx="8624456" cy="43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2"/>
          <p:cNvSpPr/>
          <p:nvPr/>
        </p:nvSpPr>
        <p:spPr>
          <a:xfrm>
            <a:off x="5015346" y="482790"/>
            <a:ext cx="4128654" cy="4177920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2"/>
          <p:cNvSpPr/>
          <p:nvPr/>
        </p:nvSpPr>
        <p:spPr>
          <a:xfrm>
            <a:off x="78798" y="372899"/>
            <a:ext cx="2020166" cy="1949628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05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3"/>
          <p:cNvSpPr txBox="1">
            <a:spLocks noGrp="1"/>
          </p:cNvSpPr>
          <p:nvPr>
            <p:ph type="ctrTitle"/>
          </p:nvPr>
        </p:nvSpPr>
        <p:spPr>
          <a:xfrm>
            <a:off x="1964700" y="304977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>Təcrübi Tapşırıq</a:t>
            </a:r>
            <a:br>
              <a:rPr/>
            </a:br>
            <a:r>
              <a:t>15 dəq.</a:t>
            </a:r>
          </a:p>
        </p:txBody>
      </p:sp>
      <p:sp>
        <p:nvSpPr>
          <p:cNvPr id="333" name="Google Shape;333;p6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4"/>
          <p:cNvSpPr txBox="1">
            <a:spLocks noGrp="1"/>
          </p:cNvSpPr>
          <p:nvPr>
            <p:ph type="ctrTitle"/>
          </p:nvPr>
        </p:nvSpPr>
        <p:spPr>
          <a:xfrm>
            <a:off x="1122218" y="3265463"/>
            <a:ext cx="645022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>Indeks əsaslı uyğunlaşdırma (INDEX, MATCH, INDEX+MATCH)</a:t>
            </a:r>
          </a:p>
        </p:txBody>
      </p:sp>
      <p:sp>
        <p:nvSpPr>
          <p:cNvPr id="339" name="Google Shape;339;p6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sz="1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40" name="Google Shape;340;p6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5"/>
          <p:cNvSpPr txBox="1">
            <a:spLocks noGrp="1"/>
          </p:cNvSpPr>
          <p:nvPr>
            <p:ph type="ctrTitle" idx="4294967295"/>
          </p:nvPr>
        </p:nvSpPr>
        <p:spPr>
          <a:xfrm>
            <a:off x="440338" y="1461659"/>
            <a:ext cx="8183810" cy="68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2400" b="0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MATCH({Axtarılan Dəyər}, {Axtarılan Ərazi}, {Uyğunlaşdırma Növü} )</a:t>
            </a:r>
            <a:endParaRPr sz="2400" b="1" i="1" u="sng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Google Shape;346;p6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14</a:t>
            </a:fld>
            <a:endParaRPr/>
          </a:p>
        </p:txBody>
      </p:sp>
      <p:sp>
        <p:nvSpPr>
          <p:cNvPr id="347" name="Google Shape;347;p65"/>
          <p:cNvSpPr txBox="1"/>
          <p:nvPr/>
        </p:nvSpPr>
        <p:spPr>
          <a:xfrm>
            <a:off x="811034" y="2826588"/>
            <a:ext cx="80708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8" name="Google Shape;348;p65"/>
          <p:cNvSpPr txBox="1"/>
          <p:nvPr/>
        </p:nvSpPr>
        <p:spPr>
          <a:xfrm>
            <a:off x="811034" y="2826588"/>
            <a:ext cx="80708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Axtarılan dəyərin, axtarılan ərazidə soldar-sağa/yuxarıdan-aşağıya xana hesabı ilə sıra </a:t>
            </a:r>
            <a:r>
              <a:rPr sz="2400" b="0" i="1" u="sng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nömrəsini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qaytarır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6"/>
          <p:cNvSpPr txBox="1">
            <a:spLocks noGrp="1"/>
          </p:cNvSpPr>
          <p:nvPr>
            <p:ph type="ctrTitle" idx="4294967295"/>
          </p:nvPr>
        </p:nvSpPr>
        <p:spPr>
          <a:xfrm>
            <a:off x="480095" y="1481538"/>
            <a:ext cx="8183810" cy="68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2400" b="0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İNDEX({Axtarılan Ərazi}, {Sıra nömrəsi} )</a:t>
            </a:r>
            <a:endParaRPr sz="2400" b="1" i="1" u="sng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" name="Google Shape;354;p6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15</a:t>
            </a:fld>
            <a:endParaRPr/>
          </a:p>
        </p:txBody>
      </p:sp>
      <p:sp>
        <p:nvSpPr>
          <p:cNvPr id="355" name="Google Shape;355;p66"/>
          <p:cNvSpPr txBox="1"/>
          <p:nvPr/>
        </p:nvSpPr>
        <p:spPr>
          <a:xfrm>
            <a:off x="811034" y="2826588"/>
            <a:ext cx="80708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6" name="Google Shape;356;p66"/>
          <p:cNvSpPr txBox="1"/>
          <p:nvPr/>
        </p:nvSpPr>
        <p:spPr>
          <a:xfrm>
            <a:off x="811034" y="2826588"/>
            <a:ext cx="80708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Axtarılan ərazidə soldan-sağa/yuxarıdan-aşağıya xana hesabı ilə sıra </a:t>
            </a:r>
            <a:r>
              <a:rPr sz="2400" b="0" i="1" u="sng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nömrəsinə</a:t>
            </a:r>
            <a:r>
              <a:rPr sz="2400" b="0" i="1" u="none" strike="noStrik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uyğun xanadakı dəyəri qaytarır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7"/>
          <p:cNvSpPr txBox="1">
            <a:spLocks noGrp="1"/>
          </p:cNvSpPr>
          <p:nvPr>
            <p:ph type="ctrTitle"/>
          </p:nvPr>
        </p:nvSpPr>
        <p:spPr>
          <a:xfrm>
            <a:off x="2357840" y="3265463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>Indeksasiya addım 2 «Array» tipli formulalar</a:t>
            </a:r>
          </a:p>
        </p:txBody>
      </p:sp>
      <p:sp>
        <p:nvSpPr>
          <p:cNvPr id="362" name="Google Shape;362;p67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sz="1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63" name="Google Shape;363;p6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10" y="540327"/>
            <a:ext cx="7358114" cy="364374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8"/>
          <p:cNvSpPr/>
          <p:nvPr/>
        </p:nvSpPr>
        <p:spPr>
          <a:xfrm>
            <a:off x="5874327" y="627716"/>
            <a:ext cx="1704713" cy="3390102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60660"/>
            <a:ext cx="9144000" cy="342217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8"/>
          <p:cNvSpPr/>
          <p:nvPr/>
        </p:nvSpPr>
        <p:spPr>
          <a:xfrm>
            <a:off x="-99321" y="987256"/>
            <a:ext cx="1034503" cy="238871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8"/>
          <p:cNvSpPr/>
          <p:nvPr/>
        </p:nvSpPr>
        <p:spPr>
          <a:xfrm>
            <a:off x="8019442" y="994183"/>
            <a:ext cx="1034503" cy="238871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8"/>
          <p:cNvSpPr/>
          <p:nvPr/>
        </p:nvSpPr>
        <p:spPr>
          <a:xfrm>
            <a:off x="7049623" y="994183"/>
            <a:ext cx="1034503" cy="238871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8"/>
          <p:cNvSpPr/>
          <p:nvPr/>
        </p:nvSpPr>
        <p:spPr>
          <a:xfrm>
            <a:off x="6079804" y="996087"/>
            <a:ext cx="1034503" cy="238871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032" y="0"/>
            <a:ext cx="50419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 txBox="1">
            <a:spLocks noGrp="1"/>
          </p:cNvSpPr>
          <p:nvPr>
            <p:ph type="title"/>
          </p:nvPr>
        </p:nvSpPr>
        <p:spPr>
          <a:xfrm>
            <a:off x="1073650" y="15660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>Günün Mündəricatı</a:t>
            </a:r>
          </a:p>
        </p:txBody>
      </p:sp>
      <p:sp>
        <p:nvSpPr>
          <p:cNvPr id="260" name="Google Shape;260;p3"/>
          <p:cNvSpPr txBox="1">
            <a:spLocks noGrp="1"/>
          </p:cNvSpPr>
          <p:nvPr>
            <p:ph type="body" idx="1"/>
          </p:nvPr>
        </p:nvSpPr>
        <p:spPr>
          <a:xfrm>
            <a:off x="827254" y="1419032"/>
            <a:ext cx="69222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Uyğunlaşdırılmış axtarışlar (V-/H-/X-Lookup)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Indeksasiya, Indeks əsaslı uyğunlaşdırma (INDEX, MATCH, INDEX+MATCH)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Indeksasiya addım 2, «Array» tipli formulalar</a:t>
            </a:r>
          </a:p>
        </p:txBody>
      </p:sp>
      <p:sp>
        <p:nvSpPr>
          <p:cNvPr id="261" name="Google Shape;261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259" y="0"/>
            <a:ext cx="61454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1"/>
          <p:cNvSpPr txBox="1">
            <a:spLocks noGrp="1"/>
          </p:cNvSpPr>
          <p:nvPr>
            <p:ph type="ctrTitle" idx="4294967295"/>
          </p:nvPr>
        </p:nvSpPr>
        <p:spPr>
          <a:xfrm>
            <a:off x="83128" y="1488465"/>
            <a:ext cx="8866908" cy="108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2000" b="0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INDEX({Gətirilən Ərazi}, MATCH</a:t>
            </a:r>
            <a:r>
              <a:rPr sz="2000" b="0" i="0" u="none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{Axtarılan Dəyər}, {Axtarılan Ərazi}, {Uyğunlaşdırma Növü} </a:t>
            </a:r>
            <a:r>
              <a:rPr sz="2000" b="0" i="0" u="none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r>
              <a: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2000" b="1" i="1" u="sng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Google Shape;394;p7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"/>
          <p:cNvSpPr txBox="1">
            <a:spLocks noGrp="1"/>
          </p:cNvSpPr>
          <p:nvPr>
            <p:ph type="ctrTitle"/>
          </p:nvPr>
        </p:nvSpPr>
        <p:spPr>
          <a:xfrm>
            <a:off x="1964700" y="304977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>Təcrübi Tapşırıq</a:t>
            </a:r>
            <a:br>
              <a:rPr/>
            </a:br>
            <a:r>
              <a:t>10 dəq.</a:t>
            </a:r>
          </a:p>
        </p:txBody>
      </p:sp>
      <p:sp>
        <p:nvSpPr>
          <p:cNvPr id="400" name="Google Shape;400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>
            <a:spLocks noGrp="1"/>
          </p:cNvSpPr>
          <p:nvPr>
            <p:ph type="ctrTitle" idx="4294967295"/>
          </p:nvPr>
        </p:nvSpPr>
        <p:spPr>
          <a:xfrm>
            <a:off x="1275150" y="265523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88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Təşəkkürlər!</a:t>
            </a:r>
          </a:p>
        </p:txBody>
      </p:sp>
      <p:sp>
        <p:nvSpPr>
          <p:cNvPr id="406" name="Google Shape;406;p47"/>
          <p:cNvSpPr txBox="1">
            <a:spLocks noGrp="1"/>
          </p:cNvSpPr>
          <p:nvPr>
            <p:ph type="subTitle" idx="4294967295"/>
          </p:nvPr>
        </p:nvSpPr>
        <p:spPr>
          <a:xfrm>
            <a:off x="1275150" y="3662679"/>
            <a:ext cx="6593700" cy="83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sz="3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Əlavə sual (-lar)?</a:t>
            </a:r>
          </a:p>
        </p:txBody>
      </p:sp>
      <p:sp>
        <p:nvSpPr>
          <p:cNvPr id="407" name="Google Shape;407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23</a:t>
            </a:fld>
            <a:endParaRPr/>
          </a:p>
        </p:txBody>
      </p:sp>
      <p:pic>
        <p:nvPicPr>
          <p:cNvPr id="408" name="Google Shape;408;p47" descr="Картинки по запросу excel character anim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07" y="152919"/>
            <a:ext cx="4296014" cy="224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>
            <a:spLocks noGrp="1"/>
          </p:cNvSpPr>
          <p:nvPr>
            <p:ph type="ctrTitle"/>
          </p:nvPr>
        </p:nvSpPr>
        <p:spPr>
          <a:xfrm>
            <a:off x="1620982" y="3197405"/>
            <a:ext cx="603458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>Uyğunlaşdırılmış axtarışlar </a:t>
            </a:r>
            <a:br>
              <a:rPr/>
            </a:br>
            <a:r>
              <a:t>(V-/H-/X-Lookup)</a:t>
            </a:r>
          </a:p>
        </p:txBody>
      </p:sp>
      <p:sp>
        <p:nvSpPr>
          <p:cNvPr id="267" name="Google Shape;267;p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sz="12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933450"/>
            <a:ext cx="577215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5"/>
          <p:cNvSpPr/>
          <p:nvPr/>
        </p:nvSpPr>
        <p:spPr>
          <a:xfrm>
            <a:off x="2715493" y="876699"/>
            <a:ext cx="4680239" cy="3390102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5"/>
          <p:cNvSpPr/>
          <p:nvPr/>
        </p:nvSpPr>
        <p:spPr>
          <a:xfrm>
            <a:off x="1651289" y="876699"/>
            <a:ext cx="1022639" cy="3390102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ctrTitle" idx="4294967295"/>
          </p:nvPr>
        </p:nvSpPr>
        <p:spPr>
          <a:xfrm>
            <a:off x="480095" y="1481538"/>
            <a:ext cx="8183810" cy="68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2000" b="0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VLOOKUP </a:t>
            </a:r>
            <a:r>
              <a: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({Axtarılan Dəyər}, {Axtarılan Ərazi}, {Sütun Sırası},{Uyğunlaşdırma Növü} )</a:t>
            </a:r>
            <a:endParaRPr sz="2000" b="1" i="1" u="sng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1" name="Google Shape;281;p5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5</a:t>
            </a:fld>
            <a:endParaRPr/>
          </a:p>
        </p:txBody>
      </p:sp>
      <p:sp>
        <p:nvSpPr>
          <p:cNvPr id="282" name="Google Shape;282;p56"/>
          <p:cNvSpPr txBox="1"/>
          <p:nvPr/>
        </p:nvSpPr>
        <p:spPr>
          <a:xfrm>
            <a:off x="811034" y="2826588"/>
            <a:ext cx="80708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3" name="Google Shape;283;p56"/>
          <p:cNvSpPr txBox="1"/>
          <p:nvPr/>
        </p:nvSpPr>
        <p:spPr>
          <a:xfrm>
            <a:off x="811034" y="2826588"/>
            <a:ext cx="807087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Axtarılan dəyərin, axtarılan ərazidə soldan-sağa sütun ilə tutuşdurub tapılan </a:t>
            </a:r>
            <a:r>
              <a:rPr sz="2400" b="0" i="1" u="sng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dəyəri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qaytarır. İş prinsipi </a:t>
            </a:r>
            <a:r>
              <a:rPr sz="2400" b="0" i="1" u="sng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horizontal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müstəvidədir  və </a:t>
            </a:r>
            <a:r>
              <a:rPr sz="2400" b="0" i="1" u="sng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sütünlar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əsasında çalışır.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6</a:t>
            </a:fld>
            <a:endParaRPr/>
          </a:p>
        </p:txBody>
      </p:sp>
      <p:sp>
        <p:nvSpPr>
          <p:cNvPr id="289" name="Google Shape;289;p57"/>
          <p:cNvSpPr txBox="1"/>
          <p:nvPr/>
        </p:nvSpPr>
        <p:spPr>
          <a:xfrm>
            <a:off x="811034" y="2826588"/>
            <a:ext cx="80708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0" name="Google Shape;29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66737"/>
            <a:ext cx="792480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7"/>
          <p:cNvSpPr/>
          <p:nvPr/>
        </p:nvSpPr>
        <p:spPr>
          <a:xfrm>
            <a:off x="609601" y="566736"/>
            <a:ext cx="7481454" cy="4116099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7"/>
          <p:cNvSpPr/>
          <p:nvPr/>
        </p:nvSpPr>
        <p:spPr>
          <a:xfrm>
            <a:off x="7079673" y="771431"/>
            <a:ext cx="1011382" cy="332510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8"/>
          <p:cNvSpPr txBox="1">
            <a:spLocks noGrp="1"/>
          </p:cNvSpPr>
          <p:nvPr>
            <p:ph type="ctrTitle" idx="4294967295"/>
          </p:nvPr>
        </p:nvSpPr>
        <p:spPr>
          <a:xfrm>
            <a:off x="480095" y="1481538"/>
            <a:ext cx="8183810" cy="68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2000" b="0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HLOOKUP </a:t>
            </a:r>
            <a:r>
              <a: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({Axtarılan Dəyər}, {Axtarılan Ərazi}, {Sətir Sırası},{Uyğunlaşdırma Növü} )</a:t>
            </a:r>
            <a:endParaRPr sz="2000" b="1" i="1" u="sng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Google Shape;298;p5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7</a:t>
            </a:fld>
            <a:endParaRPr/>
          </a:p>
        </p:txBody>
      </p:sp>
      <p:sp>
        <p:nvSpPr>
          <p:cNvPr id="299" name="Google Shape;299;p58"/>
          <p:cNvSpPr txBox="1"/>
          <p:nvPr/>
        </p:nvSpPr>
        <p:spPr>
          <a:xfrm>
            <a:off x="811034" y="2826588"/>
            <a:ext cx="80708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0" name="Google Shape;300;p58"/>
          <p:cNvSpPr txBox="1"/>
          <p:nvPr/>
        </p:nvSpPr>
        <p:spPr>
          <a:xfrm>
            <a:off x="811034" y="2826588"/>
            <a:ext cx="807087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Axtarılan dəyərin, axtarılan ərazidə yuxarıdan-aşağıya sətir ilə tutuşdurub tapılan </a:t>
            </a:r>
            <a:r>
              <a:rPr sz="2400" b="0" i="1" u="sng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dəyəri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qaytarır. İş prinsipi </a:t>
            </a:r>
            <a:r>
              <a:rPr sz="2400" b="0" i="1" u="sng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vertikal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müstəvidədir  və </a:t>
            </a:r>
            <a:r>
              <a:rPr sz="2400" b="0" i="1" u="sng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sətirlər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əsasında çalışır.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982" y="1789023"/>
            <a:ext cx="8188036" cy="156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9"/>
          <p:cNvSpPr/>
          <p:nvPr/>
        </p:nvSpPr>
        <p:spPr>
          <a:xfrm>
            <a:off x="2410692" y="2026626"/>
            <a:ext cx="6317671" cy="605737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9"/>
          <p:cNvSpPr/>
          <p:nvPr/>
        </p:nvSpPr>
        <p:spPr>
          <a:xfrm>
            <a:off x="265835" y="1596936"/>
            <a:ext cx="1659947" cy="1949628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05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0"/>
          <p:cNvSpPr txBox="1">
            <a:spLocks noGrp="1"/>
          </p:cNvSpPr>
          <p:nvPr>
            <p:ph type="ctrTitle" idx="4294967295"/>
          </p:nvPr>
        </p:nvSpPr>
        <p:spPr>
          <a:xfrm>
            <a:off x="0" y="1481538"/>
            <a:ext cx="8998527" cy="68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2000" b="0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XLOOKUP </a:t>
            </a:r>
            <a:r>
              <a: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({Axtarılan Dəyər}, {Axtarılan Ərazi-Dəyər}, {Gətirilən Ərazi})</a:t>
            </a:r>
            <a:endParaRPr sz="2000" b="1" i="1" u="sng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3" name="Google Shape;313;p6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9</a:t>
            </a:fld>
            <a:endParaRPr/>
          </a:p>
        </p:txBody>
      </p:sp>
      <p:sp>
        <p:nvSpPr>
          <p:cNvPr id="314" name="Google Shape;314;p60"/>
          <p:cNvSpPr txBox="1"/>
          <p:nvPr/>
        </p:nvSpPr>
        <p:spPr>
          <a:xfrm>
            <a:off x="811034" y="2826588"/>
            <a:ext cx="80708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5" name="Google Shape;315;p60"/>
          <p:cNvSpPr txBox="1"/>
          <p:nvPr/>
        </p:nvSpPr>
        <p:spPr>
          <a:xfrm>
            <a:off x="811034" y="2826588"/>
            <a:ext cx="807087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Axtarılan dəyərin, axtarılan ərazidə </a:t>
            </a:r>
            <a:r>
              <a:rPr sz="2400" b="0" i="1" u="sng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istiqamət üzrə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tutuşdurub tapılan </a:t>
            </a:r>
            <a:r>
              <a:rPr sz="2400" b="0" i="1" u="sng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dəyəri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qaytarır. İş prinsipi </a:t>
            </a:r>
            <a:r>
              <a:rPr sz="2400" b="0" i="1" u="sng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vertikal və ya horizontal</a:t>
            </a:r>
            <a:r>
              <a:rPr sz="2400" b="0" i="1" u="none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müstəvidədir  və </a:t>
            </a:r>
            <a:r>
              <a:rPr sz="2400" b="0" i="1" u="sng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sətirlər və ya sütunlar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əsasında çalışır.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On-screen Show (16:9)</PresentationFormat>
  <Paragraphs>40</Paragraphs>
  <Slides>23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Oswald</vt:lpstr>
      <vt:lpstr>Source Sans Pro</vt:lpstr>
      <vt:lpstr>Arial</vt:lpstr>
      <vt:lpstr>Quince template</vt:lpstr>
      <vt:lpstr>Excel for Business Gün 6</vt:lpstr>
      <vt:lpstr>Günün Mündəricatı</vt:lpstr>
      <vt:lpstr>Uyğunlaşdırılmış axtarışlar  (V-/H-/X-Lookup)</vt:lpstr>
      <vt:lpstr>PowerPoint Presentation</vt:lpstr>
      <vt:lpstr>= VLOOKUP ({Axtarılan Dəyər}, {Axtarılan Ərazi}, {Sütun Sırası},{Uyğunlaşdırma Növü} )</vt:lpstr>
      <vt:lpstr>PowerPoint Presentation</vt:lpstr>
      <vt:lpstr>= HLOOKUP ({Axtarılan Dəyər}, {Axtarılan Ərazi}, {Sətir Sırası},{Uyğunlaşdırma Növü} )</vt:lpstr>
      <vt:lpstr>PowerPoint Presentation</vt:lpstr>
      <vt:lpstr>= XLOOKUP ({Axtarılan Dəyər}, {Axtarılan Ərazi-Dəyər}, {Gətirilən Ərazi})</vt:lpstr>
      <vt:lpstr>PowerPoint Presentation</vt:lpstr>
      <vt:lpstr>PowerPoint Presentation</vt:lpstr>
      <vt:lpstr>Təcrübi Tapşırıq 15 dəq.</vt:lpstr>
      <vt:lpstr>Indeks əsaslı uyğunlaşdırma (INDEX, MATCH, INDEX+MATCH)</vt:lpstr>
      <vt:lpstr>= MATCH({Axtarılan Dəyər}, {Axtarılan Ərazi}, {Uyğunlaşdırma Növü} )</vt:lpstr>
      <vt:lpstr>= İNDEX({Axtarılan Ərazi}, {Sıra nömrəsi} )</vt:lpstr>
      <vt:lpstr>Indeksasiya addım 2 «Array» tipli formulalar</vt:lpstr>
      <vt:lpstr>PowerPoint Presentation</vt:lpstr>
      <vt:lpstr>PowerPoint Presentation</vt:lpstr>
      <vt:lpstr>PowerPoint Presentation</vt:lpstr>
      <vt:lpstr>PowerPoint Presentation</vt:lpstr>
      <vt:lpstr>= INDEX({Gətirilən Ərazi}, MATCH({Axtarılan Dəyər}, {Axtarılan Ərazi}, {Uyğunlaşdırma Növü} ))</vt:lpstr>
      <vt:lpstr>Təcrübi Tapşırıq 10 dəq.</vt:lpstr>
      <vt:lpstr>Təşəkkürlər!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for Business Gün 6</dc:title>
  <dc:creator>Novruz Hasanov</dc:creator>
  <cp:lastModifiedBy>Allahverdi Zeynalov</cp:lastModifiedBy>
  <cp:revision>1</cp:revision>
  <dcterms:modified xsi:type="dcterms:W3CDTF">2024-02-08T11:42:54Z</dcterms:modified>
</cp:coreProperties>
</file>