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</p:sldIdLst>
  <p:sldSz cy="5143500" cx="9144000"/>
  <p:notesSz cx="6858000" cy="9144000"/>
  <p:embeddedFontLst>
    <p:embeddedFont>
      <p:font typeface="Oswald"/>
      <p:regular r:id="rId32"/>
      <p:bold r:id="rId33"/>
    </p:embeddedFont>
    <p:embeddedFont>
      <p:font typeface="Source Sans Pr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ikm1Z+rwhKlnidTtUyV38m+Z6Q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Oswald-bold.fntdata"/><Relationship Id="rId10" Type="http://schemas.openxmlformats.org/officeDocument/2006/relationships/slide" Target="slides/slide6.xml"/><Relationship Id="rId32" Type="http://schemas.openxmlformats.org/officeDocument/2006/relationships/font" Target="fonts/Oswald-regular.fntdata"/><Relationship Id="rId13" Type="http://schemas.openxmlformats.org/officeDocument/2006/relationships/slide" Target="slides/slide9.xml"/><Relationship Id="rId35" Type="http://schemas.openxmlformats.org/officeDocument/2006/relationships/font" Target="fonts/SourceSansPro-bold.fntdata"/><Relationship Id="rId12" Type="http://schemas.openxmlformats.org/officeDocument/2006/relationships/slide" Target="slides/slide8.xml"/><Relationship Id="rId34" Type="http://schemas.openxmlformats.org/officeDocument/2006/relationships/font" Target="fonts/SourceSansPro-regular.fntdata"/><Relationship Id="rId15" Type="http://schemas.openxmlformats.org/officeDocument/2006/relationships/slide" Target="slides/slide11.xml"/><Relationship Id="rId37" Type="http://schemas.openxmlformats.org/officeDocument/2006/relationships/font" Target="fonts/SourceSansPro-boldItalic.fntdata"/><Relationship Id="rId14" Type="http://schemas.openxmlformats.org/officeDocument/2006/relationships/slide" Target="slides/slide10.xml"/><Relationship Id="rId36" Type="http://schemas.openxmlformats.org/officeDocument/2006/relationships/font" Target="fonts/SourceSansPr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customschemas.google.com/relationships/presentationmetadata" Target="meta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49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36" name="Google Shape;36;p49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9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9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4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4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" name="Google Shape;41;p4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2" name="Google Shape;42;p4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43" name="Google Shape;43;p49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4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4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9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9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9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5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77" name="Google Shape;77;p5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5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81" name="Google Shape;81;p5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2" name="Google Shape;82;p5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" name="Google Shape;83;p5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84" name="Google Shape;84;p5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85" name="Google Shape;85;p5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5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1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17" name="Google Shape;117;p51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118" name="Google Shape;118;p5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51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2" name="Google Shape;122;p5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3" name="Google Shape;123;p5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24" name="Google Shape;124;p5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25" name="Google Shape;125;p51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6" name="Google Shape;126;p5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51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1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1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56" name="Google Shape;156;p5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7" name="Google Shape;157;p5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0" name="Google Shape;160;p5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161" name="Google Shape;161;p5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5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65" name="Google Shape;165;p5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6" name="Google Shape;166;p5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67" name="Google Shape;167;p5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168" name="Google Shape;168;p5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169" name="Google Shape;169;p5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5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2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9" name="Google Shape;199;p52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0" name="Google Shape;200;p5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3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203" name="Google Shape;203;p53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0" i="0" sz="9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9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3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53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2941"/>
            </a:srgbClr>
          </a:solidFill>
          <a:ln>
            <a:noFill/>
          </a:ln>
        </p:spPr>
      </p:sp>
      <p:sp>
        <p:nvSpPr>
          <p:cNvPr id="206" name="Google Shape;206;p53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5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5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1" name="Google Shape;211;p5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12" name="Google Shape;212;p5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grpSp>
        <p:nvGrpSpPr>
          <p:cNvPr id="213" name="Google Shape;213;p53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4" name="Google Shape;214;p5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5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3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8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48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4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48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48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48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48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48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48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48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48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48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p4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19" name="Google Shape;19;p48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0" name="Google Shape;20;p48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p48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" name="Google Shape;22;p48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3" name="Google Shape;23;p48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4" name="Google Shape;24;p48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48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48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48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4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48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30" name="Google Shape;30;p4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i="0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48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b="0" i="0" sz="20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/>
              <a:t>Excel for Business</a:t>
            </a:r>
            <a:br>
              <a:rPr/>
            </a:br>
            <a:r>
              <a:rPr/>
              <a:t>Gün 8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3732" y="800393"/>
            <a:ext cx="9144000" cy="287480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60"/>
          <p:cNvSpPr txBox="1"/>
          <p:nvPr/>
        </p:nvSpPr>
        <p:spPr>
          <a:xfrm>
            <a:off x="1073650" y="156605"/>
            <a:ext cx="6984997" cy="3165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Outline Form</a:t>
            </a:r>
            <a:endParaRPr b="1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1"/>
          <p:cNvSpPr txBox="1"/>
          <p:nvPr/>
        </p:nvSpPr>
        <p:spPr>
          <a:xfrm>
            <a:off x="1073650" y="156605"/>
            <a:ext cx="6984997" cy="3165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Tabular Form</a:t>
            </a:r>
            <a:endParaRPr b="1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7768"/>
            <a:ext cx="9144000" cy="2847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2"/>
          <p:cNvSpPr txBox="1"/>
          <p:nvPr/>
        </p:nvSpPr>
        <p:spPr>
          <a:xfrm>
            <a:off x="1073650" y="156605"/>
            <a:ext cx="6984997" cy="3165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{Repeating Item Labels}</a:t>
            </a:r>
            <a:endParaRPr b="1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60305"/>
            <a:ext cx="9144000" cy="2822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/>
              <a:t>PIVOT, Dəyər Aqreqasiyası</a:t>
            </a:r>
            <a:endParaRPr/>
          </a:p>
        </p:txBody>
      </p:sp>
      <p:sp>
        <p:nvSpPr>
          <p:cNvPr id="318" name="Google Shape;318;p63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sz="1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64"/>
          <p:cNvPicPr preferRelativeResize="0"/>
          <p:nvPr/>
        </p:nvPicPr>
        <p:blipFill rotWithShape="1">
          <a:blip r:embed="rId3">
            <a:alphaModFix/>
          </a:blip>
          <a:srcRect b="0" l="0" r="671" t="24733"/>
          <a:stretch/>
        </p:blipFill>
        <p:spPr>
          <a:xfrm>
            <a:off x="2304464" y="178904"/>
            <a:ext cx="4322948" cy="3871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110282"/>
            <a:ext cx="502920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46322"/>
            <a:ext cx="9144000" cy="1450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0737" y="38100"/>
            <a:ext cx="4962525" cy="50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87" y="347662"/>
            <a:ext cx="8429625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8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/>
              <a:t>PIVOT, Dəyər təmsilçiliyi</a:t>
            </a:r>
            <a:endParaRPr/>
          </a:p>
        </p:txBody>
      </p:sp>
      <p:sp>
        <p:nvSpPr>
          <p:cNvPr id="346" name="Google Shape;346;p68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sz="1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6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138" y="769579"/>
            <a:ext cx="784860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pic>
        <p:nvPicPr>
          <p:cNvPr id="254" name="Google Shape;25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9938" y="264933"/>
            <a:ext cx="5620192" cy="4087412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70"/>
          <p:cNvPicPr preferRelativeResize="0"/>
          <p:nvPr/>
        </p:nvPicPr>
        <p:blipFill rotWithShape="1">
          <a:blip r:embed="rId3">
            <a:alphaModFix/>
          </a:blip>
          <a:srcRect b="8174" l="-34" r="53451" t="24425"/>
          <a:stretch/>
        </p:blipFill>
        <p:spPr>
          <a:xfrm>
            <a:off x="2087217" y="155050"/>
            <a:ext cx="4826441" cy="4655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82551"/>
            <a:ext cx="9144000" cy="2778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09314"/>
            <a:ext cx="9144000" cy="1124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sz="3600"/>
              <a:t>Slicer  və Timeline</a:t>
            </a:r>
            <a:endParaRPr/>
          </a:p>
        </p:txBody>
      </p:sp>
      <p:sp>
        <p:nvSpPr>
          <p:cNvPr id="373" name="Google Shape;373;p73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0" i="0" sz="1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7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535" y="2218414"/>
            <a:ext cx="2188398" cy="2697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7007" y="3118270"/>
            <a:ext cx="5888231" cy="1044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27830" y="607080"/>
            <a:ext cx="9144000" cy="987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5900" y="3222107"/>
            <a:ext cx="4607781" cy="1236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835820"/>
            <a:ext cx="9144000" cy="839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6"/>
          <p:cNvSpPr txBox="1"/>
          <p:nvPr>
            <p:ph type="ctrTitle"/>
          </p:nvPr>
        </p:nvSpPr>
        <p:spPr>
          <a:xfrm>
            <a:off x="1964700" y="3049776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/>
              <a:t>Təcrübi Tapşırıq</a:t>
            </a:r>
            <a:br>
              <a:rPr/>
            </a:br>
            <a:r>
              <a:rPr/>
              <a:t>15 dəq.</a:t>
            </a:r>
            <a:endParaRPr/>
          </a:p>
        </p:txBody>
      </p:sp>
      <p:sp>
        <p:nvSpPr>
          <p:cNvPr id="393" name="Google Shape;393;p7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/>
          <p:nvPr>
            <p:ph idx="4294967295" type="ctrTitle"/>
          </p:nvPr>
        </p:nvSpPr>
        <p:spPr>
          <a:xfrm>
            <a:off x="1275150" y="265523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b="1" i="0" sz="88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Təşəkkürlər!</a:t>
            </a:r>
            <a:endParaRPr b="1" i="0" sz="8800" u="none" cap="none" strike="noStrik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9" name="Google Shape;399;p47"/>
          <p:cNvSpPr txBox="1"/>
          <p:nvPr>
            <p:ph idx="4294967295" type="subTitle"/>
          </p:nvPr>
        </p:nvSpPr>
        <p:spPr>
          <a:xfrm>
            <a:off x="1275150" y="3662679"/>
            <a:ext cx="6593700" cy="83672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b="1" i="0" sz="36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Əlavə sual (-lar)?</a:t>
            </a:r>
            <a:endParaRPr b="1" i="0" sz="36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0" name="Google Shape;400;p4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  <p:pic>
        <p:nvPicPr>
          <p:cNvPr descr="Картинки по запросу excel character animation" id="401" name="Google Shape;40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3707" y="152919"/>
            <a:ext cx="4296014" cy="224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"/>
          <p:cNvSpPr txBox="1"/>
          <p:nvPr>
            <p:ph type="title"/>
          </p:nvPr>
        </p:nvSpPr>
        <p:spPr>
          <a:xfrm>
            <a:off x="1073650" y="15660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/>
              <a:t>Günün Mündəricatı</a:t>
            </a:r>
            <a:endParaRPr/>
          </a:p>
        </p:txBody>
      </p:sp>
      <p:sp>
        <p:nvSpPr>
          <p:cNvPr id="260" name="Google Shape;260;p3"/>
          <p:cNvSpPr txBox="1"/>
          <p:nvPr>
            <p:ph idx="1" type="body"/>
          </p:nvPr>
        </p:nvSpPr>
        <p:spPr>
          <a:xfrm>
            <a:off x="827254" y="1419032"/>
            <a:ext cx="6922200" cy="26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sz="1400"/>
              <a:t>PİVOTLARIN dizaynı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sz="1400"/>
              <a:t>PIVOT, Dəyər Aqreqasiyası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sz="1400"/>
              <a:t>PIVOT, Dəyər təmsilçiliyi</a:t>
            </a:r>
            <a:endParaRPr sz="1400"/>
          </a:p>
          <a:p>
            <a:pPr indent="-3175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sz="1400"/>
              <a:t>Slicer  və Timeline</a:t>
            </a:r>
            <a:endParaRPr sz="1400"/>
          </a:p>
          <a:p>
            <a:pPr indent="-228600" lvl="0" marL="457200" rtl="0" algn="l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261" name="Google Shape;261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/>
              <a:t>PİVOTLARIN dizaynı</a:t>
            </a:r>
            <a:endParaRPr/>
          </a:p>
        </p:txBody>
      </p:sp>
      <p:sp>
        <p:nvSpPr>
          <p:cNvPr id="267" name="Google Shape;267;p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i="0" sz="12000" u="none" cap="none" strike="noStrik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b="0" i="0" sz="1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6487"/>
            <a:ext cx="9144000" cy="401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66487"/>
            <a:ext cx="9144000" cy="401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94874"/>
            <a:ext cx="9144000" cy="3015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45548"/>
            <a:ext cx="9144000" cy="870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735610"/>
            <a:ext cx="9144000" cy="124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59"/>
          <p:cNvPicPr preferRelativeResize="0"/>
          <p:nvPr/>
        </p:nvPicPr>
        <p:blipFill rotWithShape="1">
          <a:blip r:embed="rId3">
            <a:alphaModFix/>
          </a:blip>
          <a:srcRect b="66531" l="0" r="77053" t="0"/>
          <a:stretch/>
        </p:blipFill>
        <p:spPr>
          <a:xfrm>
            <a:off x="2837374" y="278296"/>
            <a:ext cx="3380546" cy="328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Novruz Hasanov</dc:creator>
</cp:coreProperties>
</file>