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78DA5-835B-41C0-9319-B9263063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F663E8-752A-4375-99F0-EF8B1D49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6A5B0-3C76-4CF5-8672-899638A5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7D4474-536A-43DE-B1E5-FC6DE733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EFF6-1F46-4966-8A68-D0A7BF66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839-59EC-4905-90E3-FC36C045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E6B43A-191A-48D4-BB9B-AF90E4C0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DBAF8-A457-4849-812C-CF0F313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29C87-D26C-447C-8143-A2B6110A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66C46-58DF-4C71-B365-190B855D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0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356DFD-7B2C-489F-96D7-E493AE07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6C7AB3-C6E5-44C0-9971-3B9E12B0F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F4EA90-81BD-4313-9EA8-07DDE83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BAB7F-7687-4529-838F-EECD8DC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3944CE-5C68-446F-8678-5E4C6CD7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0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6DBA7-73AD-4D9E-A8AC-9987E1D9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02A16-30FB-454B-85D5-ACDC7FEB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8FA4F-9FD3-4AD1-9109-83A84545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0110BE-27C5-4637-8FA0-3DDCC33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E1A7E-D854-486F-A46D-FC1C880D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4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91E1F-D4FE-4328-A108-93E4D733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FEDD3-D700-4897-80FA-1E869D65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09CFA-E98D-46CD-BE69-6EFAED24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F6A085-CA34-4656-A3F3-2E40C9B2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E7897-C15D-4A49-A7E3-6A8540AF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3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AD3FA-9C48-4ABD-A01D-DE312AA4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34668C-7FB4-41F6-A284-451EEAF0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857B96-893D-452D-A2CF-B964BD15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BF2D7E-CC22-416E-93EE-46C01682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CC2037-98F2-4C55-934C-C44EB14C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3E116-8BAB-42FB-9FD5-7C9CF3B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9EC8-9562-4604-AC5C-E036F6E1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ED5B59-3752-4080-B9A7-CE0DDD44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DD495E-5536-492B-8329-E190D4BBB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2630C-1A03-4B27-8D81-E481EF73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7D8A7F-BBE7-4938-BE61-EBB938686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66B901-AF79-4A2F-B016-EC39BD2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AA22E3-392A-4ED7-8233-B817106C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1F9F96-3901-49C8-BC7F-173BF470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67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D0C1D-DD56-491C-BF28-DAAED38A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D7D687-6EF5-44BC-8CCC-48BA35EC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B13467-D4B8-4DE5-A28F-B4913C2E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1881CA-383B-4E3A-93C9-F85455D1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4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B3366A-A1A7-48E3-95B3-2F4E4879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D08C72-4144-42E8-ACE7-459F76FC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D3079-F5E5-4077-B730-8BEBC3BB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A9DA0-B402-4093-8157-86032530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9C95A-FBF8-469D-82E5-572E8C54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48F6F-B246-4E0C-8F4D-26284066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32DE34-3A47-4E98-9C93-91AC2E7E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00F676-D169-4754-A89B-468172C3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E169D-56C8-44F9-8817-DCDAFCB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99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B5DAB-8BAA-40D8-BA4E-D5731F44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41A476-407C-43FF-8B91-CA681DC72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E80F26-1752-4698-BAF9-CB56BD8C5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30138-78B3-470B-AC1B-8E887E14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FA660-6640-42FB-A0F8-4E675851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F3CD6-F2D6-46D5-8381-6B38B782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14809B-2D1B-461C-8A18-CB8C7E16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2BF56-9D7B-46FA-B461-E45F4B93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B597D-B40B-4EC6-B056-4E920879E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8969-D787-4A78-A4DE-8A6BF1DDFB33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3771F-2D1B-4CC4-8AF2-18A7028E3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F7E50-A7B3-4AC6-9E46-F3D998D00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4E47-6EA3-43F0-9B6B-764200519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5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F41A0-5223-4062-9AFB-AC7BBA814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WIREFRAME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777883-63B7-4D91-BBB0-0A9F39BC4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39686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F41A0-5223-4062-9AFB-AC7BBA814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777883-63B7-4D91-BBB0-0A9F39BC4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AC2492-D795-4A0D-88D3-D39D283A3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" y="350205"/>
            <a:ext cx="10527956" cy="61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F41A0-5223-4062-9AFB-AC7BBA814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777883-63B7-4D91-BBB0-0A9F39BC4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41C525-6286-4290-9C1E-DB48E8D5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394767"/>
            <a:ext cx="9477632" cy="60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86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WIREFRAME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MILLENNIUM 974</dc:creator>
  <cp:lastModifiedBy>MILLENNIUM 974</cp:lastModifiedBy>
  <cp:revision>1</cp:revision>
  <dcterms:created xsi:type="dcterms:W3CDTF">2022-03-25T09:29:01Z</dcterms:created>
  <dcterms:modified xsi:type="dcterms:W3CDTF">2022-03-25T09:32:45Z</dcterms:modified>
</cp:coreProperties>
</file>