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9" r:id="rId2"/>
    <p:sldId id="260" r:id="rId3"/>
    <p:sldId id="261" r:id="rId4"/>
    <p:sldId id="262" r:id="rId5"/>
    <p:sldId id="263" r:id="rId6"/>
    <p:sldId id="266" r:id="rId7"/>
    <p:sldId id="264" r:id="rId8"/>
    <p:sldId id="267" r:id="rId9"/>
    <p:sldId id="269" r:id="rId10"/>
    <p:sldId id="265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0"/>
  </p:normalViewPr>
  <p:slideViewPr>
    <p:cSldViewPr snapToGrid="0" snapToObjects="1">
      <p:cViewPr>
        <p:scale>
          <a:sx n="106" d="100"/>
          <a:sy n="106" d="100"/>
        </p:scale>
        <p:origin x="55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9ABB1-14C8-B948-A348-CA475469D373}" type="datetimeFigureOut">
              <a:rPr kumimoji="1" lang="zh-CN" altLang="en-US" smtClean="0"/>
              <a:t>2017/1/3</a:t>
            </a:fld>
            <a:endParaRPr kumimoji="1"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5F142-11F9-2F41-87A3-90455EB8A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052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smtClean="0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FCA3-AF86-C240-8DD6-0FD90A7F6793}" type="datetimeFigureOut">
              <a:rPr kumimoji="1" lang="zh-CN" altLang="en-US" smtClean="0"/>
              <a:t>2017/1/3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4735-F4D6-7C41-A446-11B37A04B4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FCA3-AF86-C240-8DD6-0FD90A7F6793}" type="datetimeFigureOut">
              <a:rPr kumimoji="1" lang="zh-CN" altLang="en-US" smtClean="0"/>
              <a:t>2017/1/3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4735-F4D6-7C41-A446-11B37A04B4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FCA3-AF86-C240-8DD6-0FD90A7F6793}" type="datetimeFigureOut">
              <a:rPr kumimoji="1" lang="zh-CN" altLang="en-US" smtClean="0"/>
              <a:t>2017/1/3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4735-F4D6-7C41-A446-11B37A04B4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FCA3-AF86-C240-8DD6-0FD90A7F6793}" type="datetimeFigureOut">
              <a:rPr kumimoji="1" lang="zh-CN" altLang="en-US" smtClean="0"/>
              <a:t>2017/1/3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4735-F4D6-7C41-A446-11B37A04B4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FCA3-AF86-C240-8DD6-0FD90A7F6793}" type="datetimeFigureOut">
              <a:rPr kumimoji="1" lang="zh-CN" altLang="en-US" smtClean="0"/>
              <a:t>2017/1/3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4735-F4D6-7C41-A446-11B37A04B4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FCA3-AF86-C240-8DD6-0FD90A7F6793}" type="datetimeFigureOut">
              <a:rPr kumimoji="1" lang="zh-CN" altLang="en-US" smtClean="0"/>
              <a:t>2017/1/3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4735-F4D6-7C41-A446-11B37A04B4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FCA3-AF86-C240-8DD6-0FD90A7F6793}" type="datetimeFigureOut">
              <a:rPr kumimoji="1" lang="zh-CN" altLang="en-US" smtClean="0"/>
              <a:t>2017/1/3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4735-F4D6-7C41-A446-11B37A04B4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FCA3-AF86-C240-8DD6-0FD90A7F6793}" type="datetimeFigureOut">
              <a:rPr kumimoji="1" lang="zh-CN" altLang="en-US" smtClean="0"/>
              <a:t>2017/1/3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4735-F4D6-7C41-A446-11B37A04B4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FCA3-AF86-C240-8DD6-0FD90A7F6793}" type="datetimeFigureOut">
              <a:rPr kumimoji="1" lang="zh-CN" altLang="en-US" smtClean="0"/>
              <a:t>2017/1/3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4735-F4D6-7C41-A446-11B37A04B4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FCA3-AF86-C240-8DD6-0FD90A7F6793}" type="datetimeFigureOut">
              <a:rPr kumimoji="1" lang="zh-CN" altLang="en-US" smtClean="0"/>
              <a:t>2017/1/3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4735-F4D6-7C41-A446-11B37A04B4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FCA3-AF86-C240-8DD6-0FD90A7F6793}" type="datetimeFigureOut">
              <a:rPr kumimoji="1" lang="zh-CN" altLang="en-US" smtClean="0"/>
              <a:t>2017/1/3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4735-F4D6-7C41-A446-11B37A04B4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5FCA3-AF86-C240-8DD6-0FD90A7F6793}" type="datetimeFigureOut">
              <a:rPr kumimoji="1" lang="zh-CN" altLang="en-US" smtClean="0"/>
              <a:t>2017/1/3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D4735-F4D6-7C41-A446-11B37A04B4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uff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Ruff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Tianwei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Jing</a:t>
            </a:r>
          </a:p>
          <a:p>
            <a:r>
              <a:rPr kumimoji="1" lang="en-US" altLang="zh-CN" sz="1800" dirty="0" smtClean="0"/>
              <a:t>Jan.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2017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5896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Ruff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Action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Ruff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MCUs</a:t>
            </a:r>
          </a:p>
          <a:p>
            <a:pPr lvl="1"/>
            <a:r>
              <a:rPr kumimoji="1" lang="en-US" altLang="zh-CN" dirty="0" smtClean="0"/>
              <a:t>RAM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64kb</a:t>
            </a:r>
          </a:p>
          <a:p>
            <a:r>
              <a:rPr kumimoji="1" lang="en-US" altLang="zh-CN" dirty="0" smtClean="0"/>
              <a:t>Production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Support</a:t>
            </a:r>
          </a:p>
          <a:p>
            <a:pPr lvl="1"/>
            <a:r>
              <a:rPr kumimoji="1" lang="en-US" altLang="zh-CN" dirty="0" smtClean="0"/>
              <a:t>Supply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Partners</a:t>
            </a:r>
          </a:p>
          <a:p>
            <a:pPr lvl="1"/>
            <a:r>
              <a:rPr kumimoji="1" lang="en-US" altLang="zh-CN" dirty="0" smtClean="0"/>
              <a:t>Hardware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Solution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Partners</a:t>
            </a:r>
          </a:p>
          <a:p>
            <a:pPr lvl="1"/>
            <a:r>
              <a:rPr kumimoji="1" lang="en-US" altLang="zh-CN" dirty="0" smtClean="0"/>
              <a:t>Ruff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Solutions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different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business sectors</a:t>
            </a:r>
          </a:p>
          <a:p>
            <a:pPr lvl="2"/>
            <a:r>
              <a:rPr kumimoji="1" lang="en-US" altLang="zh-CN" dirty="0" smtClean="0"/>
              <a:t>Manufacturing</a:t>
            </a:r>
          </a:p>
          <a:p>
            <a:pPr lvl="2"/>
            <a:r>
              <a:rPr kumimoji="1" lang="en-US" altLang="zh-CN" dirty="0" smtClean="0"/>
              <a:t>Energy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Management</a:t>
            </a:r>
          </a:p>
          <a:p>
            <a:pPr lvl="2"/>
            <a:r>
              <a:rPr kumimoji="1" lang="en-US" altLang="zh-CN" dirty="0" smtClean="0"/>
              <a:t>Ecological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Protection</a:t>
            </a:r>
          </a:p>
          <a:p>
            <a:pPr lvl="2"/>
            <a:r>
              <a:rPr kumimoji="1" lang="en-US" altLang="zh-CN" dirty="0"/>
              <a:t>e</a:t>
            </a:r>
            <a:r>
              <a:rPr kumimoji="1" lang="en-US" altLang="zh-CN" dirty="0" smtClean="0"/>
              <a:t>tc.</a:t>
            </a:r>
          </a:p>
        </p:txBody>
      </p:sp>
    </p:spTree>
    <p:extLst>
      <p:ext uri="{BB962C8B-B14F-4D97-AF65-F5344CB8AC3E}">
        <p14:creationId xmlns:p14="http://schemas.microsoft.com/office/powerpoint/2010/main" val="155780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Questions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hlinkClick r:id="rId2"/>
              </a:rPr>
              <a:t>http://www.ruff.io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jingtianwei#nanchao.org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3930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b="1" dirty="0" smtClean="0"/>
              <a:t>Ruff</a:t>
            </a:r>
            <a:endParaRPr kumimoji="1"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Operating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b="1" dirty="0" smtClean="0"/>
              <a:t>OS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designed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Internet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Things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b="1" dirty="0" smtClean="0"/>
              <a:t>IoT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devices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environments</a:t>
            </a:r>
          </a:p>
          <a:p>
            <a:r>
              <a:rPr kumimoji="1" lang="en-US" altLang="zh-CN" dirty="0" smtClean="0"/>
              <a:t>IoT</a:t>
            </a:r>
            <a:r>
              <a:rPr kumimoji="1" lang="zh-CN" altLang="en-US" dirty="0" smtClean="0"/>
              <a:t> </a:t>
            </a:r>
            <a:r>
              <a:rPr kumimoji="1" lang="en-US" altLang="zh-CN" b="1" dirty="0" smtClean="0"/>
              <a:t>Application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d</a:t>
            </a:r>
            <a:r>
              <a:rPr kumimoji="1" lang="en-US" altLang="zh-CN" dirty="0" smtClean="0"/>
              <a:t>evelopment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deployment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platform</a:t>
            </a:r>
          </a:p>
          <a:p>
            <a:pPr lvl="1"/>
            <a:r>
              <a:rPr kumimoji="1" lang="en-US" altLang="zh-CN" dirty="0" smtClean="0"/>
              <a:t>Ruff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Application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Productivity (rap)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tool</a:t>
            </a:r>
          </a:p>
          <a:p>
            <a:pPr lvl="2"/>
            <a:r>
              <a:rPr kumimoji="1" lang="en-US" altLang="zh-CN" dirty="0" smtClean="0"/>
              <a:t>Device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drivers</a:t>
            </a:r>
          </a:p>
          <a:p>
            <a:pPr lvl="2"/>
            <a:r>
              <a:rPr kumimoji="1" lang="en-US" altLang="zh-CN" dirty="0" smtClean="0"/>
              <a:t>Applications</a:t>
            </a:r>
          </a:p>
          <a:p>
            <a:pPr lvl="2"/>
            <a:r>
              <a:rPr kumimoji="1" lang="en-US" altLang="zh-CN" dirty="0" smtClean="0"/>
              <a:t>SDKs</a:t>
            </a:r>
          </a:p>
          <a:p>
            <a:pPr lvl="2"/>
            <a:r>
              <a:rPr kumimoji="1" lang="en-US" altLang="zh-CN" dirty="0" smtClean="0"/>
              <a:t>Services</a:t>
            </a:r>
          </a:p>
          <a:p>
            <a:pPr lvl="2"/>
            <a:r>
              <a:rPr kumimoji="1" lang="en-US" altLang="zh-CN" dirty="0" smtClean="0"/>
              <a:t>etc.</a:t>
            </a:r>
            <a:endParaRPr kumimoji="1" lang="en-US" altLang="zh-CN" dirty="0"/>
          </a:p>
          <a:p>
            <a:r>
              <a:rPr kumimoji="1" lang="en-US" altLang="zh-CN" dirty="0" smtClean="0"/>
              <a:t>Built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designed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b="1" dirty="0" smtClean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6658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Ruff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IoT</a:t>
            </a:r>
            <a:r>
              <a:rPr kumimoji="1" lang="zh-CN" altLang="en-US" dirty="0" smtClean="0"/>
              <a:t> </a:t>
            </a:r>
            <a:r>
              <a:rPr kumimoji="1" lang="en-US" altLang="zh-CN" b="1" dirty="0" smtClean="0"/>
              <a:t>Application</a:t>
            </a:r>
            <a:r>
              <a:rPr kumimoji="1" lang="zh-CN" altLang="en-US" dirty="0" smtClean="0"/>
              <a:t> </a:t>
            </a:r>
            <a:r>
              <a:rPr kumimoji="1" lang="en-US" altLang="zh-CN" b="1" dirty="0" smtClean="0"/>
              <a:t>Development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feature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development</a:t>
            </a:r>
          </a:p>
          <a:p>
            <a:pPr lvl="1"/>
            <a:r>
              <a:rPr kumimoji="1" lang="en-US" altLang="zh-CN" dirty="0" smtClean="0"/>
              <a:t>Think: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Smart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phone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vs.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feature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phones</a:t>
            </a:r>
          </a:p>
          <a:p>
            <a:r>
              <a:rPr kumimoji="1" lang="en-US" altLang="zh-CN" dirty="0" smtClean="0"/>
              <a:t>Specialization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Labors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Computer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Science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vs.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Electronic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Engineering</a:t>
            </a:r>
          </a:p>
          <a:p>
            <a:pPr lvl="2"/>
            <a:r>
              <a:rPr kumimoji="1" lang="en-US" altLang="zh-CN" dirty="0" smtClean="0"/>
              <a:t>IoT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Application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Development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(think: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Instagram)</a:t>
            </a:r>
          </a:p>
          <a:p>
            <a:pPr lvl="2"/>
            <a:r>
              <a:rPr kumimoji="1" lang="en-US" altLang="zh-CN" dirty="0" smtClean="0"/>
              <a:t>IoT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Operating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Systems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Ruff (think: Android)</a:t>
            </a:r>
          </a:p>
          <a:p>
            <a:pPr lvl="2"/>
            <a:r>
              <a:rPr kumimoji="1" lang="en-US" altLang="zh-CN" dirty="0" smtClean="0"/>
              <a:t>IoT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Hardware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Solutions (think: your smart phone)</a:t>
            </a:r>
          </a:p>
          <a:p>
            <a:r>
              <a:rPr kumimoji="1" lang="en-US" altLang="zh-CN" dirty="0" smtClean="0"/>
              <a:t>Modern</a:t>
            </a:r>
            <a:r>
              <a:rPr kumimoji="1" lang="zh-CN" altLang="en-US" dirty="0" smtClean="0"/>
              <a:t> </a:t>
            </a:r>
            <a:r>
              <a:rPr kumimoji="1" lang="en-US" altLang="zh-CN" b="1" dirty="0" smtClean="0"/>
              <a:t>Software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Engineering</a:t>
            </a:r>
            <a:r>
              <a:rPr kumimoji="1" lang="zh-CN" altLang="en-US" b="1" dirty="0" smtClean="0"/>
              <a:t> </a:t>
            </a:r>
            <a:r>
              <a:rPr kumimoji="1" lang="en-US" altLang="zh-CN" dirty="0" smtClean="0"/>
              <a:t>tools</a:t>
            </a:r>
          </a:p>
          <a:p>
            <a:pPr lvl="1"/>
            <a:r>
              <a:rPr kumimoji="1" lang="en-US" altLang="zh-CN" dirty="0" smtClean="0"/>
              <a:t>Package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management</a:t>
            </a:r>
          </a:p>
          <a:p>
            <a:pPr lvl="1"/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Modules</a:t>
            </a:r>
          </a:p>
          <a:p>
            <a:pPr lvl="1"/>
            <a:r>
              <a:rPr kumimoji="1" lang="en-US" altLang="zh-CN" dirty="0" smtClean="0"/>
              <a:t>etc.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0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Ruff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Provides...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Hardware Abstraction Layer</a:t>
            </a:r>
          </a:p>
          <a:p>
            <a:pPr lvl="1"/>
            <a:r>
              <a:rPr kumimoji="1" lang="en-US" altLang="zh-CN" dirty="0" smtClean="0"/>
              <a:t>Object Oriented Programming (</a:t>
            </a:r>
            <a:r>
              <a:rPr kumimoji="1" lang="en-US" altLang="zh-CN" b="1" dirty="0" smtClean="0"/>
              <a:t>OOP</a:t>
            </a:r>
            <a:r>
              <a:rPr kumimoji="1" lang="en-US" altLang="zh-CN" dirty="0" smtClean="0"/>
              <a:t>) for hardware</a:t>
            </a:r>
          </a:p>
          <a:p>
            <a:pPr lvl="1"/>
            <a:r>
              <a:rPr kumimoji="1" lang="en-US" altLang="zh-CN" dirty="0" smtClean="0"/>
              <a:t>Reduced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barrier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entry</a:t>
            </a:r>
          </a:p>
          <a:p>
            <a:r>
              <a:rPr kumimoji="1" lang="en-US" altLang="zh-CN" dirty="0" smtClean="0"/>
              <a:t>Modern Productivity Tool</a:t>
            </a:r>
          </a:p>
          <a:p>
            <a:pPr lvl="1"/>
            <a:r>
              <a:rPr kumimoji="1" lang="en-US" altLang="zh-CN" dirty="0" smtClean="0"/>
              <a:t>Scaffolding</a:t>
            </a:r>
          </a:p>
          <a:p>
            <a:pPr lvl="1"/>
            <a:r>
              <a:rPr kumimoji="1" lang="en-US" altLang="zh-CN" dirty="0" smtClean="0"/>
              <a:t>Package Management</a:t>
            </a:r>
          </a:p>
          <a:p>
            <a:pPr lvl="1"/>
            <a:r>
              <a:rPr kumimoji="1" lang="en-US" altLang="zh-CN" dirty="0" smtClean="0"/>
              <a:t>Application Management</a:t>
            </a:r>
          </a:p>
          <a:p>
            <a:pPr lvl="1"/>
            <a:r>
              <a:rPr kumimoji="1" lang="en-US" altLang="zh-CN" dirty="0" smtClean="0"/>
              <a:t>Device Management</a:t>
            </a:r>
          </a:p>
          <a:p>
            <a:pPr lvl="1"/>
            <a:r>
              <a:rPr kumimoji="1" lang="en-US" altLang="zh-CN" dirty="0" smtClean="0"/>
              <a:t>Firmware Management</a:t>
            </a:r>
          </a:p>
          <a:p>
            <a:pPr lvl="1"/>
            <a:r>
              <a:rPr kumimoji="1" lang="en-US" altLang="zh-CN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04401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Ruff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Provides... (continued)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Application Registry/Repository</a:t>
            </a:r>
          </a:p>
          <a:p>
            <a:pPr lvl="1"/>
            <a:r>
              <a:rPr kumimoji="1" lang="en-US" altLang="zh-CN" dirty="0" smtClean="0"/>
              <a:t>Drivers</a:t>
            </a:r>
          </a:p>
          <a:p>
            <a:pPr lvl="1"/>
            <a:r>
              <a:rPr kumimoji="1" lang="en-US" altLang="zh-CN" dirty="0" smtClean="0"/>
              <a:t>Application packages</a:t>
            </a:r>
          </a:p>
          <a:p>
            <a:pPr lvl="1"/>
            <a:r>
              <a:rPr kumimoji="1" lang="en-US" altLang="zh-CN" dirty="0" smtClean="0"/>
              <a:t>Protocols</a:t>
            </a:r>
          </a:p>
          <a:p>
            <a:pPr lvl="1"/>
            <a:r>
              <a:rPr kumimoji="1" lang="en-US" altLang="zh-CN" dirty="0"/>
              <a:t>e</a:t>
            </a:r>
            <a:r>
              <a:rPr kumimoji="1" lang="en-US" altLang="zh-CN" dirty="0" smtClean="0"/>
              <a:t>tc.</a:t>
            </a:r>
          </a:p>
          <a:p>
            <a:r>
              <a:rPr kumimoji="1" lang="en-US" altLang="zh-CN" dirty="0" smtClean="0"/>
              <a:t>Test Frameworks</a:t>
            </a:r>
          </a:p>
          <a:p>
            <a:pPr lvl="1"/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Modules</a:t>
            </a:r>
          </a:p>
          <a:p>
            <a:pPr lvl="1"/>
            <a:r>
              <a:rPr kumimoji="1" lang="en-US" altLang="zh-CN" dirty="0" smtClean="0"/>
              <a:t>Simulator on dev machine</a:t>
            </a:r>
          </a:p>
          <a:p>
            <a:pPr lvl="1"/>
            <a:r>
              <a:rPr kumimoji="1" lang="en-US" altLang="zh-CN" dirty="0" smtClean="0"/>
              <a:t>Driver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tests</a:t>
            </a:r>
          </a:p>
          <a:p>
            <a:pPr lvl="1"/>
            <a:r>
              <a:rPr kumimoji="1" lang="en-US" altLang="zh-CN" dirty="0" smtClean="0"/>
              <a:t>etc.</a:t>
            </a:r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4226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4"/>
            <a:ext cx="12188824" cy="685621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7747" y="1427296"/>
            <a:ext cx="3836506" cy="964335"/>
          </a:xfrm>
        </p:spPr>
        <p:txBody>
          <a:bodyPr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Comparison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99786" y="152126"/>
            <a:ext cx="1862897" cy="823912"/>
          </a:xfrm>
        </p:spPr>
        <p:txBody>
          <a:bodyPr/>
          <a:lstStyle/>
          <a:p>
            <a:r>
              <a:rPr kumimoji="1" lang="en-US" altLang="zh-CN" b="0" dirty="0" smtClean="0">
                <a:solidFill>
                  <a:schemeClr val="bg1"/>
                </a:solidFill>
              </a:rPr>
              <a:t>Before</a:t>
            </a:r>
            <a:r>
              <a:rPr kumimoji="1" lang="zh-CN" altLang="en-US" b="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b="0" dirty="0" smtClean="0">
                <a:solidFill>
                  <a:schemeClr val="bg1"/>
                </a:solidFill>
              </a:rPr>
              <a:t>Ruff</a:t>
            </a:r>
            <a:endParaRPr kumimoji="1" lang="zh-CN" altLang="en-US" b="0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7977946" y="152126"/>
            <a:ext cx="4212466" cy="823912"/>
          </a:xfrm>
        </p:spPr>
        <p:txBody>
          <a:bodyPr/>
          <a:lstStyle/>
          <a:p>
            <a:r>
              <a:rPr kumimoji="1" lang="en-US" altLang="zh-CN" b="0" dirty="0" smtClean="0">
                <a:solidFill>
                  <a:schemeClr val="bg1"/>
                </a:solidFill>
              </a:rPr>
              <a:t>After</a:t>
            </a:r>
            <a:r>
              <a:rPr kumimoji="1" lang="zh-CN" altLang="en-US" b="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b="0" dirty="0" smtClean="0">
                <a:solidFill>
                  <a:schemeClr val="bg1"/>
                </a:solidFill>
              </a:rPr>
              <a:t>Ruff</a:t>
            </a:r>
            <a:endParaRPr kumimoji="1" lang="zh-CN" altLang="en-US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86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Ruff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Supports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50+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Chipset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series</a:t>
            </a:r>
          </a:p>
          <a:p>
            <a:pPr lvl="1"/>
            <a:r>
              <a:rPr kumimoji="1" lang="en-US" altLang="zh-CN" dirty="0" smtClean="0"/>
              <a:t>ARM</a:t>
            </a:r>
          </a:p>
          <a:p>
            <a:pPr lvl="1"/>
            <a:r>
              <a:rPr kumimoji="1" lang="en-US" altLang="zh-CN" dirty="0" smtClean="0"/>
              <a:t>MIPS</a:t>
            </a:r>
          </a:p>
          <a:p>
            <a:pPr lvl="1"/>
            <a:r>
              <a:rPr kumimoji="1" lang="en-US" altLang="zh-CN" dirty="0" smtClean="0"/>
              <a:t>X86</a:t>
            </a:r>
          </a:p>
          <a:p>
            <a:pPr lvl="1"/>
            <a:r>
              <a:rPr kumimoji="1" lang="en-US" altLang="zh-CN" dirty="0" err="1" smtClean="0"/>
              <a:t>xtensa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etc.</a:t>
            </a:r>
          </a:p>
          <a:p>
            <a:r>
              <a:rPr kumimoji="1" lang="en-US" altLang="zh-CN" dirty="0" smtClean="0"/>
              <a:t>Major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development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boards</a:t>
            </a:r>
          </a:p>
          <a:p>
            <a:pPr lvl="1"/>
            <a:r>
              <a:rPr kumimoji="1" lang="en-US" altLang="zh-CN" dirty="0"/>
              <a:t>Ruff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development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board (Ruff official store)</a:t>
            </a:r>
          </a:p>
          <a:p>
            <a:pPr lvl="1"/>
            <a:r>
              <a:rPr kumimoji="1" lang="en-US" altLang="zh-CN" dirty="0" smtClean="0"/>
              <a:t>Raspberry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Pi (https://</a:t>
            </a:r>
            <a:r>
              <a:rPr kumimoji="1" lang="en-US" altLang="zh-CN" dirty="0" err="1"/>
              <a:t>www.raspberrypi.org</a:t>
            </a:r>
            <a:r>
              <a:rPr kumimoji="1" lang="en-US" altLang="zh-CN" dirty="0" smtClean="0"/>
              <a:t>/)</a:t>
            </a:r>
          </a:p>
          <a:p>
            <a:pPr lvl="1"/>
            <a:r>
              <a:rPr kumimoji="1" lang="en-US" altLang="zh-CN" dirty="0" err="1" smtClean="0"/>
              <a:t>WRTNode</a:t>
            </a:r>
            <a:r>
              <a:rPr kumimoji="1" lang="en-US" altLang="zh-CN" dirty="0" smtClean="0"/>
              <a:t> (http://</a:t>
            </a:r>
            <a:r>
              <a:rPr kumimoji="1" lang="en-US" altLang="zh-CN" dirty="0" err="1" smtClean="0"/>
              <a:t>www.wrtnode.com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en-US" altLang="zh-CN" dirty="0" smtClean="0"/>
              <a:t>etc.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84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Ruff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Supports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(continued)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Complex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n</a:t>
            </a:r>
            <a:r>
              <a:rPr kumimoji="1" lang="en-US" altLang="zh-CN" dirty="0" smtClean="0"/>
              <a:t>etwork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deployment</a:t>
            </a:r>
          </a:p>
          <a:p>
            <a:pPr lvl="1"/>
            <a:r>
              <a:rPr kumimoji="1" lang="en-US" altLang="zh-CN" dirty="0" smtClean="0"/>
              <a:t>Gateway</a:t>
            </a:r>
          </a:p>
          <a:p>
            <a:pPr lvl="1"/>
            <a:r>
              <a:rPr kumimoji="1" lang="en-US" altLang="zh-CN" dirty="0" smtClean="0"/>
              <a:t>Private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Cloud</a:t>
            </a:r>
          </a:p>
          <a:p>
            <a:pPr lvl="1"/>
            <a:r>
              <a:rPr kumimoji="1" lang="en-US" altLang="zh-CN" dirty="0" smtClean="0"/>
              <a:t>Public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Cloud</a:t>
            </a:r>
          </a:p>
          <a:p>
            <a:pPr lvl="1"/>
            <a:r>
              <a:rPr kumimoji="1" lang="en-US" altLang="zh-CN" dirty="0" smtClean="0"/>
              <a:t>etc.</a:t>
            </a:r>
          </a:p>
          <a:p>
            <a:r>
              <a:rPr kumimoji="1" lang="en-US" altLang="zh-CN" dirty="0" smtClean="0"/>
              <a:t>IoT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device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deployment</a:t>
            </a:r>
          </a:p>
          <a:p>
            <a:pPr lvl="1"/>
            <a:r>
              <a:rPr kumimoji="1" lang="en-US" altLang="zh-CN" dirty="0" smtClean="0"/>
              <a:t>Ruff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Edge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b="1" dirty="0" smtClean="0"/>
              <a:t>RES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Ruff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None-Ruff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inside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hardware</a:t>
            </a:r>
          </a:p>
          <a:p>
            <a:pPr lvl="1"/>
            <a:r>
              <a:rPr kumimoji="1" lang="en-US" altLang="zh-CN" b="1" dirty="0" smtClean="0"/>
              <a:t>Sluff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Technologies</a:t>
            </a:r>
          </a:p>
          <a:p>
            <a:pPr lvl="1"/>
            <a:r>
              <a:rPr kumimoji="1" lang="en-US" altLang="zh-CN" b="1" dirty="0" smtClean="0"/>
              <a:t>Bridge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Application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Store</a:t>
            </a:r>
          </a:p>
          <a:p>
            <a:pPr lvl="1"/>
            <a:r>
              <a:rPr kumimoji="1" lang="en-US" altLang="zh-CN" dirty="0" smtClean="0"/>
              <a:t>etc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0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Ruff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Empowers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Software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developers</a:t>
            </a:r>
            <a:r>
              <a:rPr kumimoji="1" lang="zh-CN" altLang="en-US" dirty="0" smtClean="0"/>
              <a:t> （</a:t>
            </a:r>
            <a:r>
              <a:rPr kumimoji="1" lang="en-US" altLang="zh-CN" dirty="0"/>
              <a:t>Geeks</a:t>
            </a:r>
            <a:r>
              <a:rPr kumimoji="1" lang="zh-CN" altLang="en-US" dirty="0"/>
              <a:t> </a:t>
            </a:r>
            <a:r>
              <a:rPr kumimoji="1" lang="en-US" altLang="zh-CN" dirty="0"/>
              <a:t>/</a:t>
            </a:r>
            <a:r>
              <a:rPr kumimoji="1" lang="zh-CN" altLang="en-US" dirty="0"/>
              <a:t> </a:t>
            </a:r>
            <a:r>
              <a:rPr kumimoji="1" lang="en-US" altLang="zh-CN" dirty="0"/>
              <a:t>Hackers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/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Makers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Rapid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Prototyping</a:t>
            </a:r>
          </a:p>
          <a:p>
            <a:pPr lvl="1"/>
            <a:r>
              <a:rPr kumimoji="1" lang="en-US" altLang="zh-CN" dirty="0" smtClean="0"/>
              <a:t>Numerous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hardware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solutions</a:t>
            </a:r>
          </a:p>
          <a:p>
            <a:pPr lvl="1"/>
            <a:r>
              <a:rPr kumimoji="1" lang="en-US" altLang="zh-CN" dirty="0" smtClean="0"/>
              <a:t>Software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distribution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channels</a:t>
            </a:r>
          </a:p>
          <a:p>
            <a:r>
              <a:rPr kumimoji="1" lang="en-US" altLang="zh-CN" dirty="0" smtClean="0"/>
              <a:t>Hardware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solution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partners</a:t>
            </a:r>
          </a:p>
          <a:p>
            <a:pPr lvl="1"/>
            <a:r>
              <a:rPr kumimoji="1" lang="en-US" altLang="zh-CN" dirty="0" smtClean="0"/>
              <a:t>IoT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a</a:t>
            </a:r>
            <a:r>
              <a:rPr kumimoji="1" lang="en-US" altLang="zh-CN" dirty="0" smtClean="0"/>
              <a:t>pplications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iterations</a:t>
            </a:r>
          </a:p>
          <a:p>
            <a:pPr lvl="1"/>
            <a:r>
              <a:rPr kumimoji="1" lang="en-US" altLang="zh-CN" dirty="0" smtClean="0"/>
              <a:t>Interoperability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between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different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hardware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networks</a:t>
            </a:r>
          </a:p>
          <a:p>
            <a:r>
              <a:rPr kumimoji="1" lang="en-US" altLang="zh-CN" dirty="0" smtClean="0"/>
              <a:t>Business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decision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makers</a:t>
            </a:r>
          </a:p>
          <a:p>
            <a:pPr lvl="1"/>
            <a:r>
              <a:rPr kumimoji="1" lang="en-US" altLang="zh-CN" dirty="0" smtClean="0"/>
              <a:t>Saves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saves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money!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6831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Words>335</Words>
  <Application>Microsoft Macintosh PowerPoint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DengXian</vt:lpstr>
      <vt:lpstr>DengXian Light</vt:lpstr>
      <vt:lpstr>Mangal</vt:lpstr>
      <vt:lpstr>Arial</vt:lpstr>
      <vt:lpstr>Office Theme</vt:lpstr>
      <vt:lpstr>Ruff Introduction</vt:lpstr>
      <vt:lpstr>What is Ruff</vt:lpstr>
      <vt:lpstr>Why Ruff</vt:lpstr>
      <vt:lpstr>Ruff Provides...</vt:lpstr>
      <vt:lpstr>Ruff Provides... (continued)</vt:lpstr>
      <vt:lpstr>Comparison</vt:lpstr>
      <vt:lpstr>Ruff Supports</vt:lpstr>
      <vt:lpstr>Ruff Supports (continued)</vt:lpstr>
      <vt:lpstr>Ruff Empowers</vt:lpstr>
      <vt:lpstr>Ruff in Action</vt:lpstr>
      <vt:lpstr>Questions?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Tianwei Jing</dc:creator>
  <cp:lastModifiedBy>Tianwei Jing</cp:lastModifiedBy>
  <cp:revision>23</cp:revision>
  <cp:lastPrinted>2017-01-03T11:07:28Z</cp:lastPrinted>
  <dcterms:created xsi:type="dcterms:W3CDTF">2017-01-03T05:52:45Z</dcterms:created>
  <dcterms:modified xsi:type="dcterms:W3CDTF">2017-01-03T14:45:34Z</dcterms:modified>
</cp:coreProperties>
</file>