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3979" y="409434"/>
            <a:ext cx="661823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Movies 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5950" y="2244092"/>
            <a:ext cx="58959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Основные цвета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21614" y="3239770"/>
            <a:ext cx="218464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color: #fff;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3830" y="4715034"/>
            <a:ext cx="207243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#fff;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2634" y="6190298"/>
            <a:ext cx="311482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#000000;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15734" y="2244092"/>
            <a:ext cx="924356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Основные размеры текста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1365" y="3333116"/>
            <a:ext cx="316170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font-size: 20px;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715510"/>
            <a:ext cx="53834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font-size: 30px;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424517" y="6233478"/>
            <a:ext cx="28223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font-size:40px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2061" y="5170403"/>
            <a:ext cx="2176801" cy="486812"/>
          </a:xfrm>
          <a:custGeom>
            <a:avLst/>
            <a:gdLst/>
            <a:ahLst/>
            <a:cxnLst/>
            <a:rect r="r" b="b" t="t" l="l"/>
            <a:pathLst>
              <a:path h="486812" w="2176801">
                <a:moveTo>
                  <a:pt x="0" y="0"/>
                </a:moveTo>
                <a:lnTo>
                  <a:pt x="2176801" y="0"/>
                </a:lnTo>
                <a:lnTo>
                  <a:pt x="2176801" y="486812"/>
                </a:lnTo>
                <a:lnTo>
                  <a:pt x="0" y="4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79510" y="3671079"/>
            <a:ext cx="994685" cy="775854"/>
          </a:xfrm>
          <a:custGeom>
            <a:avLst/>
            <a:gdLst/>
            <a:ahLst/>
            <a:cxnLst/>
            <a:rect r="r" b="b" t="t" l="l"/>
            <a:pathLst>
              <a:path h="775854" w="994685">
                <a:moveTo>
                  <a:pt x="0" y="0"/>
                </a:moveTo>
                <a:lnTo>
                  <a:pt x="994685" y="0"/>
                </a:lnTo>
                <a:lnTo>
                  <a:pt x="994685" y="775855"/>
                </a:lnTo>
                <a:lnTo>
                  <a:pt x="0" y="775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28887" y="4961284"/>
            <a:ext cx="695931" cy="695931"/>
          </a:xfrm>
          <a:custGeom>
            <a:avLst/>
            <a:gdLst/>
            <a:ahLst/>
            <a:cxnLst/>
            <a:rect r="r" b="b" t="t" l="l"/>
            <a:pathLst>
              <a:path h="695931" w="695931">
                <a:moveTo>
                  <a:pt x="0" y="0"/>
                </a:moveTo>
                <a:lnTo>
                  <a:pt x="695931" y="0"/>
                </a:lnTo>
                <a:lnTo>
                  <a:pt x="695931" y="695931"/>
                </a:lnTo>
                <a:lnTo>
                  <a:pt x="0" y="6959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52796" y="7271124"/>
            <a:ext cx="804939" cy="804939"/>
          </a:xfrm>
          <a:custGeom>
            <a:avLst/>
            <a:gdLst/>
            <a:ahLst/>
            <a:cxnLst/>
            <a:rect r="r" b="b" t="t" l="l"/>
            <a:pathLst>
              <a:path h="804939" w="804939">
                <a:moveTo>
                  <a:pt x="0" y="0"/>
                </a:moveTo>
                <a:lnTo>
                  <a:pt x="804939" y="0"/>
                </a:lnTo>
                <a:lnTo>
                  <a:pt x="804939" y="804938"/>
                </a:lnTo>
                <a:lnTo>
                  <a:pt x="0" y="804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47754" y="5983680"/>
            <a:ext cx="992708" cy="918706"/>
          </a:xfrm>
          <a:custGeom>
            <a:avLst/>
            <a:gdLst/>
            <a:ahLst/>
            <a:cxnLst/>
            <a:rect r="r" b="b" t="t" l="l"/>
            <a:pathLst>
              <a:path h="918706" w="992708">
                <a:moveTo>
                  <a:pt x="0" y="0"/>
                </a:moveTo>
                <a:lnTo>
                  <a:pt x="992707" y="0"/>
                </a:lnTo>
                <a:lnTo>
                  <a:pt x="992707" y="918705"/>
                </a:lnTo>
                <a:lnTo>
                  <a:pt x="0" y="9187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44108" y="8158870"/>
            <a:ext cx="689061" cy="679331"/>
          </a:xfrm>
          <a:custGeom>
            <a:avLst/>
            <a:gdLst/>
            <a:ahLst/>
            <a:cxnLst/>
            <a:rect r="r" b="b" t="t" l="l"/>
            <a:pathLst>
              <a:path h="679331" w="689061">
                <a:moveTo>
                  <a:pt x="0" y="0"/>
                </a:moveTo>
                <a:lnTo>
                  <a:pt x="689061" y="0"/>
                </a:lnTo>
                <a:lnTo>
                  <a:pt x="689061" y="679331"/>
                </a:lnTo>
                <a:lnTo>
                  <a:pt x="0" y="6793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59319" y="263456"/>
            <a:ext cx="137622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Основные технологии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44332" y="2215839"/>
            <a:ext cx="5815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79656" y="3735474"/>
            <a:ext cx="45670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Cascading Style Sheets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79656" y="5076825"/>
            <a:ext cx="26769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JavaScript (JS)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8152" y="7350060"/>
            <a:ext cx="89527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web platform hosting and managing.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79656" y="6104890"/>
            <a:ext cx="2777015" cy="60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</a:pPr>
            <a:r>
              <a:rPr lang="en-US" sz="35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React Library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67275" y="8175003"/>
            <a:ext cx="7609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1719" y="415856"/>
            <a:ext cx="137622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Основные технологии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75759"/>
            <a:ext cx="18288000" cy="4949157"/>
          </a:xfrm>
          <a:custGeom>
            <a:avLst/>
            <a:gdLst/>
            <a:ahLst/>
            <a:cxnLst/>
            <a:rect r="r" b="b" t="t" l="l"/>
            <a:pathLst>
              <a:path h="4949157" w="18288000">
                <a:moveTo>
                  <a:pt x="0" y="0"/>
                </a:moveTo>
                <a:lnTo>
                  <a:pt x="18288000" y="0"/>
                </a:lnTo>
                <a:lnTo>
                  <a:pt x="18288000" y="4949157"/>
                </a:lnTo>
                <a:lnTo>
                  <a:pt x="0" y="4949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0" t="0" r="-680" b="-240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2960" y="4823337"/>
            <a:ext cx="18288000" cy="4663508"/>
          </a:xfrm>
          <a:custGeom>
            <a:avLst/>
            <a:gdLst/>
            <a:ahLst/>
            <a:cxnLst/>
            <a:rect r="r" b="b" t="t" l="l"/>
            <a:pathLst>
              <a:path h="4663508" w="18288000">
                <a:moveTo>
                  <a:pt x="0" y="0"/>
                </a:moveTo>
                <a:lnTo>
                  <a:pt x="18288000" y="0"/>
                </a:lnTo>
                <a:lnTo>
                  <a:pt x="18288000" y="4663507"/>
                </a:lnTo>
                <a:lnTo>
                  <a:pt x="0" y="466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653805" cy="5184952"/>
          </a:xfrm>
          <a:custGeom>
            <a:avLst/>
            <a:gdLst/>
            <a:ahLst/>
            <a:cxnLst/>
            <a:rect r="r" b="b" t="t" l="l"/>
            <a:pathLst>
              <a:path h="5184952" w="18653805">
                <a:moveTo>
                  <a:pt x="0" y="0"/>
                </a:moveTo>
                <a:lnTo>
                  <a:pt x="18653805" y="0"/>
                </a:lnTo>
                <a:lnTo>
                  <a:pt x="18653805" y="5184952"/>
                </a:lnTo>
                <a:lnTo>
                  <a:pt x="0" y="5184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6" t="-73" r="0" b="-7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0030" y="361861"/>
            <a:ext cx="11927941" cy="9563279"/>
          </a:xfrm>
          <a:custGeom>
            <a:avLst/>
            <a:gdLst/>
            <a:ahLst/>
            <a:cxnLst/>
            <a:rect r="r" b="b" t="t" l="l"/>
            <a:pathLst>
              <a:path h="9563279" w="11927941">
                <a:moveTo>
                  <a:pt x="0" y="0"/>
                </a:moveTo>
                <a:lnTo>
                  <a:pt x="11927940" y="0"/>
                </a:lnTo>
                <a:lnTo>
                  <a:pt x="11927940" y="9563278"/>
                </a:lnTo>
                <a:lnTo>
                  <a:pt x="0" y="9563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8616" y="0"/>
            <a:ext cx="14800684" cy="10137184"/>
          </a:xfrm>
          <a:custGeom>
            <a:avLst/>
            <a:gdLst/>
            <a:ahLst/>
            <a:cxnLst/>
            <a:rect r="r" b="b" t="t" l="l"/>
            <a:pathLst>
              <a:path h="10137184" w="14800684">
                <a:moveTo>
                  <a:pt x="0" y="0"/>
                </a:moveTo>
                <a:lnTo>
                  <a:pt x="14800684" y="0"/>
                </a:lnTo>
                <a:lnTo>
                  <a:pt x="14800684" y="10137184"/>
                </a:lnTo>
                <a:lnTo>
                  <a:pt x="0" y="1013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2698" y="778343"/>
            <a:ext cx="16702603" cy="8479957"/>
          </a:xfrm>
          <a:custGeom>
            <a:avLst/>
            <a:gdLst/>
            <a:ahLst/>
            <a:cxnLst/>
            <a:rect r="r" b="b" t="t" l="l"/>
            <a:pathLst>
              <a:path h="8479957" w="16702603">
                <a:moveTo>
                  <a:pt x="0" y="0"/>
                </a:moveTo>
                <a:lnTo>
                  <a:pt x="16702604" y="0"/>
                </a:lnTo>
                <a:lnTo>
                  <a:pt x="16702604" y="8479957"/>
                </a:lnTo>
                <a:lnTo>
                  <a:pt x="0" y="8479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" t="0" r="-417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DAGPcRvoBeE</dc:identifier>
  <dcterms:modified xsi:type="dcterms:W3CDTF">2011-08-01T06:04:30Z</dcterms:modified>
  <cp:revision>1</cp:revision>
  <dc:title>efefefefefefefef</dc:title>
</cp:coreProperties>
</file>