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Libre Franklin"/>
      <p:regular r:id="rId18"/>
      <p:bold r:id="rId19"/>
      <p:italic r:id="rId20"/>
      <p:boldItalic r:id="rId21"/>
    </p:embeddedFont>
    <p:embeddedFont>
      <p:font typeface="Franklin Gothic"/>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3" roundtripDataSignature="AMtx7mgzPdae/0mSex2L/vF3v2TbkfxV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11" Type="http://schemas.openxmlformats.org/officeDocument/2006/relationships/slide" Target="slides/slide6.xml"/><Relationship Id="rId22" Type="http://schemas.openxmlformats.org/officeDocument/2006/relationships/font" Target="fonts/FranklinGothic-bold.fntdata"/><Relationship Id="rId10" Type="http://schemas.openxmlformats.org/officeDocument/2006/relationships/slide" Target="slides/slide5.xml"/><Relationship Id="rId21" Type="http://schemas.openxmlformats.org/officeDocument/2006/relationships/font" Target="fonts/LibreFranklin-bold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bold.fntdata"/><Relationship Id="rId6" Type="http://schemas.openxmlformats.org/officeDocument/2006/relationships/slide" Target="slides/slide1.xml"/><Relationship Id="rId18" Type="http://schemas.openxmlformats.org/officeDocument/2006/relationships/font" Target="fonts/LibreFranklin-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4"/>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4"/>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4"/>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4"/>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4"/>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6"/>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7"/>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7"/>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8"/>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8"/>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9"/>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9"/>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9"/>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1"/>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1"/>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1"/>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1"/>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1"/>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p:nvPr>
            <p:ph idx="2" type="pic"/>
          </p:nvPr>
        </p:nvSpPr>
        <p:spPr>
          <a:xfrm>
            <a:off x="447817" y="641350"/>
            <a:ext cx="11290859" cy="3651249"/>
          </a:xfrm>
          <a:prstGeom prst="rect">
            <a:avLst/>
          </a:prstGeom>
          <a:noFill/>
          <a:ln>
            <a:noFill/>
          </a:ln>
        </p:spPr>
      </p:sp>
      <p:sp>
        <p:nvSpPr>
          <p:cNvPr id="72" name="Google Shape;72;p22"/>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3"/>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3"/>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Rufus-007-cs/myrep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PROJECT TITLE</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2522925" y="3878442"/>
            <a:ext cx="79803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 </a:t>
            </a:r>
            <a:r>
              <a:rPr b="1" lang="en-US" sz="2000">
                <a:solidFill>
                  <a:srgbClr val="1482AB"/>
                </a:solidFill>
              </a:rPr>
              <a:t>RUFUS SAMUEL R </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 </a:t>
            </a:r>
            <a:r>
              <a:rPr b="1" lang="en-US" sz="2000">
                <a:solidFill>
                  <a:srgbClr val="1482AB"/>
                </a:solidFill>
              </a:rPr>
              <a:t>RUFUS SAMUEL R</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&amp; Department : Velammal Engineering College &amp;</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B.E Computer science Engineering –(Cybersecurity)</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53" name="Google Shape;153;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306000" rtl="0" algn="l">
              <a:lnSpc>
                <a:spcPct val="110000"/>
              </a:lnSpc>
              <a:spcBef>
                <a:spcPts val="0"/>
              </a:spcBef>
              <a:spcAft>
                <a:spcPts val="0"/>
              </a:spcAft>
              <a:buNone/>
            </a:pPr>
            <a:r>
              <a:rPr lang="en-US" u="sng">
                <a:solidFill>
                  <a:schemeClr val="hlink"/>
                </a:solidFill>
                <a:hlinkClick r:id="rId3"/>
              </a:rPr>
              <a:t>https://github.com/Rufus-007-cs/myrepo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nvSpPr>
        <p:spPr>
          <a:xfrm>
            <a:off x="447180" y="785665"/>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a:p>
        </p:txBody>
      </p:sp>
      <p:sp>
        <p:nvSpPr>
          <p:cNvPr id="159" name="Google Shape;159;p11"/>
          <p:cNvSpPr txBox="1"/>
          <p:nvPr>
            <p:ph idx="1" type="body"/>
          </p:nvPr>
        </p:nvSpPr>
        <p:spPr>
          <a:xfrm>
            <a:off x="846664" y="1315961"/>
            <a:ext cx="10060012" cy="5016758"/>
          </a:xfrm>
          <a:prstGeom prst="rect">
            <a:avLst/>
          </a:prstGeom>
          <a:noFill/>
          <a:ln>
            <a:noFill/>
          </a:ln>
        </p:spPr>
        <p:txBody>
          <a:bodyPr anchorCtr="0" anchor="ctr" bIns="45700" lIns="91425" spcFirstLastPara="1" rIns="91425" wrap="square" tIns="45700">
            <a:spAutoFit/>
          </a:bodyPr>
          <a:lstStyle/>
          <a:p>
            <a:pPr indent="-101600" lvl="0" marL="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Advanced Encryption Techniques:</a:t>
            </a:r>
            <a:r>
              <a:rPr b="0" i="0" lang="en-US" sz="1600" u="none" cap="none" strike="noStrike">
                <a:solidFill>
                  <a:schemeClr val="dk1"/>
                </a:solidFill>
                <a:latin typeface="Arial"/>
                <a:ea typeface="Arial"/>
                <a:cs typeface="Arial"/>
                <a:sym typeface="Arial"/>
              </a:rPr>
              <a:t> Integrate stronger encryption algorithms like AES or RSA to enhance security before embedding messages into the image.</a:t>
            </a:r>
            <a:endParaRPr/>
          </a:p>
          <a:p>
            <a:pPr indent="-101600" lvl="0" marL="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Support for Larger Messages:</a:t>
            </a:r>
            <a:r>
              <a:rPr b="0" i="0" lang="en-US" sz="1600" u="none" cap="none" strike="noStrike">
                <a:solidFill>
                  <a:schemeClr val="dk1"/>
                </a:solidFill>
                <a:latin typeface="Arial"/>
                <a:ea typeface="Arial"/>
                <a:cs typeface="Arial"/>
                <a:sym typeface="Arial"/>
              </a:rPr>
              <a:t> Optimize data embedding techniques to store longer messages without significantly altering the image quality.</a:t>
            </a:r>
            <a:endParaRPr/>
          </a:p>
          <a:p>
            <a:pPr indent="-101600" lvl="0" marL="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Multiple Image Formats:</a:t>
            </a:r>
            <a:r>
              <a:rPr b="0" i="0" lang="en-US" sz="1600" u="none" cap="none" strike="noStrike">
                <a:solidFill>
                  <a:schemeClr val="dk1"/>
                </a:solidFill>
                <a:latin typeface="Arial"/>
                <a:ea typeface="Arial"/>
                <a:cs typeface="Arial"/>
                <a:sym typeface="Arial"/>
              </a:rPr>
              <a:t> Extend support to various image formats (PNG, BMP, TIFF) for better compatibility and reduced compression losses.</a:t>
            </a:r>
            <a:endParaRPr/>
          </a:p>
          <a:p>
            <a:pPr indent="-101600" lvl="0" marL="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Steganalysis Resistance:</a:t>
            </a:r>
            <a:r>
              <a:rPr b="0" i="0" lang="en-US" sz="1600" u="none" cap="none" strike="noStrike">
                <a:solidFill>
                  <a:schemeClr val="dk1"/>
                </a:solidFill>
                <a:latin typeface="Arial"/>
                <a:ea typeface="Arial"/>
                <a:cs typeface="Arial"/>
                <a:sym typeface="Arial"/>
              </a:rPr>
              <a:t> Improve the technique to prevent detection through steganalysis tools, making hidden data even more secure.</a:t>
            </a:r>
            <a:endParaRPr/>
          </a:p>
          <a:p>
            <a:pPr indent="-101600" lvl="0" marL="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Graphical User Interface (GUI):</a:t>
            </a:r>
            <a:r>
              <a:rPr b="0" i="0" lang="en-US" sz="1600" u="none" cap="none" strike="noStrike">
                <a:solidFill>
                  <a:schemeClr val="dk1"/>
                </a:solidFill>
                <a:latin typeface="Arial"/>
                <a:ea typeface="Arial"/>
                <a:cs typeface="Arial"/>
                <a:sym typeface="Arial"/>
              </a:rPr>
              <a:t> Develop a user-friendly GUI for easier encryption and decryption without needing coding knowledge.</a:t>
            </a:r>
            <a:endParaRPr/>
          </a:p>
          <a:p>
            <a:pPr indent="-101600" lvl="0" marL="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Audio &amp; Video Steganography:</a:t>
            </a:r>
            <a:r>
              <a:rPr b="0" i="0" lang="en-US" sz="1600" u="none" cap="none" strike="noStrike">
                <a:solidFill>
                  <a:schemeClr val="dk1"/>
                </a:solidFill>
                <a:latin typeface="Arial"/>
                <a:ea typeface="Arial"/>
                <a:cs typeface="Arial"/>
                <a:sym typeface="Arial"/>
              </a:rPr>
              <a:t> Expand the project to hide messages within audio and video files for enhanced security applications.</a:t>
            </a:r>
            <a:endParaRPr/>
          </a:p>
          <a:p>
            <a:pPr indent="-101600" lvl="0" marL="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Cloud-Based Implementation:</a:t>
            </a:r>
            <a:r>
              <a:rPr b="0" i="0" lang="en-US" sz="1600" u="none" cap="none" strike="noStrike">
                <a:solidFill>
                  <a:schemeClr val="dk1"/>
                </a:solidFill>
                <a:latin typeface="Arial"/>
                <a:ea typeface="Arial"/>
                <a:cs typeface="Arial"/>
                <a:sym typeface="Arial"/>
              </a:rPr>
              <a:t> Implement a cloud-based version where users can upload images, encrypt/decrypt messages, and download secure files.</a:t>
            </a:r>
            <a:endParaRPr/>
          </a:p>
          <a:p>
            <a:pPr indent="-101600" lvl="0" marL="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Multi-Layered Security:</a:t>
            </a:r>
            <a:r>
              <a:rPr b="0" i="0" lang="en-US" sz="1600" u="none" cap="none" strike="noStrike">
                <a:solidFill>
                  <a:schemeClr val="dk1"/>
                </a:solidFill>
                <a:latin typeface="Arial"/>
                <a:ea typeface="Arial"/>
                <a:cs typeface="Arial"/>
                <a:sym typeface="Arial"/>
              </a:rPr>
              <a:t> Introduce multi-factor authentication (MFA) for decryption, requiring both a password and another verification method.</a:t>
            </a:r>
            <a:endParaRPr/>
          </a:p>
          <a:p>
            <a:pPr indent="-101600" lvl="0" marL="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Real-World Applications:</a:t>
            </a:r>
            <a:r>
              <a:rPr b="0" i="0" lang="en-US" sz="1600" u="none" cap="none" strike="noStrike">
                <a:solidFill>
                  <a:schemeClr val="dk1"/>
                </a:solidFill>
                <a:latin typeface="Arial"/>
                <a:ea typeface="Arial"/>
                <a:cs typeface="Arial"/>
                <a:sym typeface="Arial"/>
              </a:rPr>
              <a:t> Adapt the project for practical use cases like secure digital watermarking, copyright protection, and secure communication for defense and journalism.</a:t>
            </a:r>
            <a:endParaRPr/>
          </a:p>
          <a:p>
            <a:pPr indent="-101600" lvl="0" marL="0" marR="0" rtl="0" algn="l">
              <a:lnSpc>
                <a:spcPct val="10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Mobile App Integration:</a:t>
            </a:r>
            <a:r>
              <a:rPr b="0" i="0" lang="en-US" sz="1600" u="none" cap="none" strike="noStrike">
                <a:solidFill>
                  <a:schemeClr val="dk1"/>
                </a:solidFill>
                <a:latin typeface="Arial"/>
                <a:ea typeface="Arial"/>
                <a:cs typeface="Arial"/>
                <a:sym typeface="Arial"/>
              </a:rPr>
              <a:t> Develop an Android/iOS application to allow users to encrypt and decrypt messages on their smartphones.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t>The objective of this project is to implement a simple encryption and decryption system using image steganography. The system should allow a user to hide a secret message inside an image by modifying its pixel values and later retrieve the message using a correct passcode. The encryption process involves mapping each character of the message to its corresponding ASCII value and embedding it into the image pixels. The decryption process extracts the hidden message by reversing the mapping, provided the user enters the correct passcode. The system should ensure that only authorized users with the correct passcode can retrieve the hidden message.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4"/>
          <p:cNvSpPr txBox="1"/>
          <p:nvPr>
            <p:ph idx="1" type="body"/>
          </p:nvPr>
        </p:nvSpPr>
        <p:spPr>
          <a:xfrm>
            <a:off x="471948" y="1958600"/>
            <a:ext cx="8967020" cy="2862322"/>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Programming Language:</a:t>
            </a:r>
            <a:r>
              <a:rPr b="0" i="0" lang="en-US" sz="1800" u="none" cap="none" strike="noStrike">
                <a:solidFill>
                  <a:schemeClr val="dk1"/>
                </a:solidFill>
                <a:latin typeface="Arial"/>
                <a:ea typeface="Arial"/>
                <a:cs typeface="Arial"/>
                <a:sym typeface="Arial"/>
              </a:rPr>
              <a:t> Python – for implementing the encryption and decryption logic.</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Computer Vision Library:</a:t>
            </a:r>
            <a:r>
              <a:rPr b="0" i="0" lang="en-US" sz="1800" u="none" cap="none" strike="noStrike">
                <a:solidFill>
                  <a:schemeClr val="dk1"/>
                </a:solidFill>
                <a:latin typeface="Arial"/>
                <a:ea typeface="Arial"/>
                <a:cs typeface="Arial"/>
                <a:sym typeface="Arial"/>
              </a:rPr>
              <a:t> OpenCV (cv2) – for image processing, reading, modifying, and saving images.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File Handling &amp; OS Operations:</a:t>
            </a:r>
            <a:r>
              <a:rPr b="0" i="0" lang="en-US" sz="1800" u="none" cap="none" strike="noStrike">
                <a:solidFill>
                  <a:schemeClr val="dk1"/>
                </a:solidFill>
                <a:latin typeface="Arial"/>
                <a:ea typeface="Arial"/>
                <a:cs typeface="Arial"/>
                <a:sym typeface="Arial"/>
              </a:rPr>
              <a:t> OS module – for handling file operations and opening the encrypted image.</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Character Encoding:</a:t>
            </a:r>
            <a:r>
              <a:rPr b="0" i="0" lang="en-US" sz="1800" u="none" cap="none" strike="noStrike">
                <a:solidFill>
                  <a:schemeClr val="dk1"/>
                </a:solidFill>
                <a:latin typeface="Arial"/>
                <a:ea typeface="Arial"/>
                <a:cs typeface="Arial"/>
                <a:sym typeface="Arial"/>
              </a:rPr>
              <a:t> ASCII encoding – for converting characters to numerical values and vice versa.</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Data Structures:</a:t>
            </a:r>
            <a:r>
              <a:rPr b="0" i="0" lang="en-US" sz="1800" u="none" cap="none" strike="noStrike">
                <a:solidFill>
                  <a:schemeClr val="dk1"/>
                </a:solidFill>
                <a:latin typeface="Arial"/>
                <a:ea typeface="Arial"/>
                <a:cs typeface="Arial"/>
                <a:sym typeface="Arial"/>
              </a:rPr>
              <a:t> Dictionaries – for mapping characters to ASCII values and vice versa.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930528"/>
            <a:ext cx="10180593" cy="3416320"/>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Steganography-Based Security:</a:t>
            </a:r>
            <a:r>
              <a:rPr b="0" i="0" lang="en-US" sz="1800" u="none" cap="none" strike="noStrike">
                <a:solidFill>
                  <a:schemeClr val="dk1"/>
                </a:solidFill>
                <a:latin typeface="Arial"/>
                <a:ea typeface="Arial"/>
                <a:cs typeface="Arial"/>
                <a:sym typeface="Arial"/>
              </a:rPr>
              <a:t> Hides messages inside an image, making it difficult for unauthorized users to detect the presence of hidden data.</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Simple Yet Effective Encryption:</a:t>
            </a:r>
            <a:r>
              <a:rPr b="0" i="0" lang="en-US" sz="1800" u="none" cap="none" strike="noStrike">
                <a:solidFill>
                  <a:schemeClr val="dk1"/>
                </a:solidFill>
                <a:latin typeface="Arial"/>
                <a:ea typeface="Arial"/>
                <a:cs typeface="Arial"/>
                <a:sym typeface="Arial"/>
              </a:rPr>
              <a:t> Uses pixel manipulation to store the message, ensuring a lightweight yet functional encryption technique.</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Passcode Protection:</a:t>
            </a:r>
            <a:r>
              <a:rPr b="0" i="0" lang="en-US" sz="1800" u="none" cap="none" strike="noStrike">
                <a:solidFill>
                  <a:schemeClr val="dk1"/>
                </a:solidFill>
                <a:latin typeface="Arial"/>
                <a:ea typeface="Arial"/>
                <a:cs typeface="Arial"/>
                <a:sym typeface="Arial"/>
              </a:rPr>
              <a:t> Adds an extra layer of security by requiring a correct passcode for decryption.</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No Additional Storage Needed:</a:t>
            </a:r>
            <a:r>
              <a:rPr b="0" i="0" lang="en-US" sz="1800" u="none" cap="none" strike="noStrike">
                <a:solidFill>
                  <a:schemeClr val="dk1"/>
                </a:solidFill>
                <a:latin typeface="Arial"/>
                <a:ea typeface="Arial"/>
                <a:cs typeface="Arial"/>
                <a:sym typeface="Arial"/>
              </a:rPr>
              <a:t> Unlike text-based encryption methods, this approach does not require a separate encrypted file—data is stored directly within the image.</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Cross-Platform Compatibility:</a:t>
            </a:r>
            <a:r>
              <a:rPr b="0" i="0" lang="en-US" sz="1800" u="none" cap="none" strike="noStrike">
                <a:solidFill>
                  <a:schemeClr val="dk1"/>
                </a:solidFill>
                <a:latin typeface="Arial"/>
                <a:ea typeface="Arial"/>
                <a:cs typeface="Arial"/>
                <a:sym typeface="Arial"/>
              </a:rPr>
              <a:t> Can be executed on different operating systems with minimal modifications.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Fun and Practical Application:</a:t>
            </a:r>
            <a:r>
              <a:rPr b="0" i="0" lang="en-US" sz="1800" u="none" cap="none" strike="noStrike">
                <a:solidFill>
                  <a:schemeClr val="dk1"/>
                </a:solidFill>
                <a:latin typeface="Arial"/>
                <a:ea typeface="Arial"/>
                <a:cs typeface="Arial"/>
                <a:sym typeface="Arial"/>
              </a:rPr>
              <a:t> Can be used for secret communication, watermarking, or protecting confidential data in a creative way.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8" name="Google Shape;128;p6"/>
          <p:cNvSpPr txBox="1"/>
          <p:nvPr>
            <p:ph idx="1" type="body"/>
          </p:nvPr>
        </p:nvSpPr>
        <p:spPr>
          <a:xfrm>
            <a:off x="581192" y="1930528"/>
            <a:ext cx="10489931" cy="3416320"/>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Cybersecurity Enthusiasts:</a:t>
            </a:r>
            <a:r>
              <a:rPr b="0" i="0" lang="en-US" sz="1800" u="none" cap="none" strike="noStrike">
                <a:solidFill>
                  <a:schemeClr val="dk1"/>
                </a:solidFill>
                <a:latin typeface="Arial"/>
                <a:ea typeface="Arial"/>
                <a:cs typeface="Arial"/>
                <a:sym typeface="Arial"/>
              </a:rPr>
              <a:t> Individuals interested in encryption, data security, and steganography techniques.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Journalists &amp; Whistleblowers:</a:t>
            </a:r>
            <a:r>
              <a:rPr b="0" i="0" lang="en-US" sz="1800" u="none" cap="none" strike="noStrike">
                <a:solidFill>
                  <a:schemeClr val="dk1"/>
                </a:solidFill>
                <a:latin typeface="Arial"/>
                <a:ea typeface="Arial"/>
                <a:cs typeface="Arial"/>
                <a:sym typeface="Arial"/>
              </a:rPr>
              <a:t> People who need to transmit sensitive information securely without drawing attention.</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Government &amp; Defense Agencies:</a:t>
            </a:r>
            <a:r>
              <a:rPr b="0" i="0" lang="en-US" sz="1800" u="none" cap="none" strike="noStrike">
                <a:solidFill>
                  <a:schemeClr val="dk1"/>
                </a:solidFill>
                <a:latin typeface="Arial"/>
                <a:ea typeface="Arial"/>
                <a:cs typeface="Arial"/>
                <a:sym typeface="Arial"/>
              </a:rPr>
              <a:t> For secure communication and covert data transmission.</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Researchers &amp; Academicians:</a:t>
            </a:r>
            <a:r>
              <a:rPr b="0" i="0" lang="en-US" sz="1800" u="none" cap="none" strike="noStrike">
                <a:solidFill>
                  <a:schemeClr val="dk1"/>
                </a:solidFill>
                <a:latin typeface="Arial"/>
                <a:ea typeface="Arial"/>
                <a:cs typeface="Arial"/>
                <a:sym typeface="Arial"/>
              </a:rPr>
              <a:t> Those studying cryptography and steganography for educational or research purposes.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Corporate Professionals:</a:t>
            </a:r>
            <a:r>
              <a:rPr b="0" i="0" lang="en-US" sz="1800" u="none" cap="none" strike="noStrike">
                <a:solidFill>
                  <a:schemeClr val="dk1"/>
                </a:solidFill>
                <a:latin typeface="Arial"/>
                <a:ea typeface="Arial"/>
                <a:cs typeface="Arial"/>
                <a:sym typeface="Arial"/>
              </a:rPr>
              <a:t> Businesses looking to protect confidential documents and sensitive data.</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Developers &amp; Hobbyists:</a:t>
            </a:r>
            <a:r>
              <a:rPr b="0" i="0" lang="en-US" sz="1800" u="none" cap="none" strike="noStrike">
                <a:solidFill>
                  <a:schemeClr val="dk1"/>
                </a:solidFill>
                <a:latin typeface="Arial"/>
                <a:ea typeface="Arial"/>
                <a:cs typeface="Arial"/>
                <a:sym typeface="Arial"/>
              </a:rPr>
              <a:t> Programmers exploring image processing and encryption techniques for innovative applications.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General Users:</a:t>
            </a:r>
            <a:r>
              <a:rPr b="0" i="0" lang="en-US" sz="1800" u="none" cap="none" strike="noStrike">
                <a:solidFill>
                  <a:schemeClr val="dk1"/>
                </a:solidFill>
                <a:latin typeface="Arial"/>
                <a:ea typeface="Arial"/>
                <a:cs typeface="Arial"/>
                <a:sym typeface="Arial"/>
              </a:rPr>
              <a:t> Anyone who wants to hide personal messages or protect their private information in an unconventional way.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34" name="Google Shape;134;p7"/>
          <p:cNvPicPr preferRelativeResize="0"/>
          <p:nvPr/>
        </p:nvPicPr>
        <p:blipFill rotWithShape="1">
          <a:blip r:embed="rId3">
            <a:alphaModFix/>
          </a:blip>
          <a:srcRect b="6854" l="18667" r="-206" t="56166"/>
          <a:stretch/>
        </p:blipFill>
        <p:spPr>
          <a:xfrm>
            <a:off x="581200" y="1456400"/>
            <a:ext cx="11029598" cy="2391625"/>
          </a:xfrm>
          <a:prstGeom prst="rect">
            <a:avLst/>
          </a:prstGeom>
          <a:noFill/>
          <a:ln>
            <a:noFill/>
          </a:ln>
        </p:spPr>
      </p:pic>
      <p:pic>
        <p:nvPicPr>
          <p:cNvPr id="135" name="Google Shape;135;p7"/>
          <p:cNvPicPr preferRelativeResize="0"/>
          <p:nvPr/>
        </p:nvPicPr>
        <p:blipFill rotWithShape="1">
          <a:blip r:embed="rId4">
            <a:alphaModFix/>
          </a:blip>
          <a:srcRect b="6057" l="19044" r="1189" t="58128"/>
          <a:stretch/>
        </p:blipFill>
        <p:spPr>
          <a:xfrm>
            <a:off x="581200" y="3920875"/>
            <a:ext cx="11029598" cy="239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8"/>
          <p:cNvPicPr preferRelativeResize="0"/>
          <p:nvPr/>
        </p:nvPicPr>
        <p:blipFill rotWithShape="1">
          <a:blip r:embed="rId3">
            <a:alphaModFix/>
          </a:blip>
          <a:srcRect b="0" l="0" r="0" t="0"/>
          <a:stretch/>
        </p:blipFill>
        <p:spPr>
          <a:xfrm>
            <a:off x="6524833" y="2614983"/>
            <a:ext cx="5509851" cy="3496163"/>
          </a:xfrm>
          <a:prstGeom prst="rect">
            <a:avLst/>
          </a:prstGeom>
          <a:noFill/>
          <a:ln>
            <a:noFill/>
          </a:ln>
        </p:spPr>
      </p:pic>
      <p:pic>
        <p:nvPicPr>
          <p:cNvPr id="141" name="Google Shape;141;p8"/>
          <p:cNvPicPr preferRelativeResize="0"/>
          <p:nvPr/>
        </p:nvPicPr>
        <p:blipFill>
          <a:blip r:embed="rId4">
            <a:alphaModFix/>
          </a:blip>
          <a:stretch>
            <a:fillRect/>
          </a:stretch>
        </p:blipFill>
        <p:spPr>
          <a:xfrm>
            <a:off x="108900" y="2758950"/>
            <a:ext cx="6220032" cy="32082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47" name="Google Shape;147;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This project demonstrates a simple yet effective approach to secure message transmission using image steganography. By embedding secret messages within an image's pixel values and protecting access with a passcode, it ensures confidentiality while maintaining the original image’s appearance. The combination of Python, OpenCV, and ASCII encoding makes it an accessible and efficient method for secure communication. With applications in cybersecurity, journalism, and corporate security, this technique showcases the power of steganography in protecting sensitive information. Future enhancements could include improved encryption algorithms, support for larger messages, and integration with different image formats to increase security and usability.</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