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7DA_3399F31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4"/>
  </p:sldMasterIdLst>
  <p:notesMasterIdLst>
    <p:notesMasterId r:id="rId13"/>
  </p:notesMasterIdLst>
  <p:sldIdLst>
    <p:sldId id="2010" r:id="rId5"/>
    <p:sldId id="2022" r:id="rId6"/>
    <p:sldId id="2013" r:id="rId7"/>
    <p:sldId id="2020" r:id="rId8"/>
    <p:sldId id="2021" r:id="rId9"/>
    <p:sldId id="2019" r:id="rId10"/>
    <p:sldId id="2018" r:id="rId11"/>
    <p:sldId id="2017" r:id="rId12"/>
  </p:sldIdLst>
  <p:sldSz cx="12192000" cy="6858000"/>
  <p:notesSz cx="6797675" cy="98742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67323E-F649-FFF1-AAEC-E3E26500F898}" name="Mike.Ounsworth" initials="Mi" userId="S::mike.ounsworth_entrust.com#ext#@siemens.onmicrosoft.com::70cecdc1-edab-4c2c-b375-fce413ed724f" providerId="AD"/>
  <p188:author id="{1A1A2772-56E5-3157-2CE0-F0C75AD97D60}" name="Fries, Steffen (T CST)" initials="FS(C" userId="S::steffen.fries@siemens.com::2c01e50f-f01d-49c1-bca8-a6b63bdf4e07" providerId="AD"/>
  <p188:author id="{59D703B0-5D0C-3187-E192-3DE34F2DA597}" name="Brockhaus, Hendrik (T CST SEA-DE)" initials="BH(CSD" userId="S::hendrik.brockhaus@siemens.com::f1e0bebd-314c-47da-b99d-4360ed40ca6f" providerId="AD"/>
  <p188:author id="{8CB336E4-632D-154C-3503-C747A346FBFA}" name="von Oheimb, David (T CST SEA-DE)" initials="vOD(CSD" userId="S::david.von.oheimb@siemens.com::b10a0893-f9d8-434b-a5e8-6ee626ba944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r.Jens-Uwe Bußer" initials="JUB" lastIdx="4" clrIdx="0"/>
  <p:cmAuthor id="2" name="Fries, Steffen (CT RDA ITS)" initials="stf" lastIdx="7" clrIdx="1"/>
  <p:cmAuthor id="3" name="von Oheimb, David (CT RDA ITS SEA-DE)" initials="DvO" lastIdx="8" clrIdx="2"/>
  <p:cmAuthor id="4" name="von Oheimb, David (CT RDA CST SEA-DE)" initials="vOD(RCS" lastIdx="17" clrIdx="3">
    <p:extLst>
      <p:ext uri="{19B8F6BF-5375-455C-9EA6-DF929625EA0E}">
        <p15:presenceInfo xmlns:p15="http://schemas.microsoft.com/office/powerpoint/2012/main" userId="S::david.von.oheimb@siemens.com::b10a0893-f9d8-434b-a5e8-6ee626ba9448" providerId="AD"/>
      </p:ext>
    </p:extLst>
  </p:cmAuthor>
  <p:cmAuthor id="5" name="Fries, Steffen (T RDA CST)" initials="FS(RC" lastIdx="5" clrIdx="4">
    <p:extLst>
      <p:ext uri="{19B8F6BF-5375-455C-9EA6-DF929625EA0E}">
        <p15:presenceInfo xmlns:p15="http://schemas.microsoft.com/office/powerpoint/2012/main" userId="S::steffen.fries@siemens.com::2c01e50f-f01d-49c1-bca8-a6b63bdf4e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54B2F-A306-4C7A-980C-7B554C33ECDB}" v="58" dt="2022-11-28T13:49:11.46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62" y="19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ckhaus, Hendrik (T CST SEA-DE)" userId="f1e0bebd-314c-47da-b99d-4360ed40ca6f" providerId="ADAL" clId="{CA254B2F-A306-4C7A-980C-7B554C33ECDB}"/>
    <pc:docChg chg="undo redo custSel addSld delSld modSld sldOrd">
      <pc:chgData name="Brockhaus, Hendrik (T CST SEA-DE)" userId="f1e0bebd-314c-47da-b99d-4360ed40ca6f" providerId="ADAL" clId="{CA254B2F-A306-4C7A-980C-7B554C33ECDB}" dt="2022-11-28T16:01:52.765" v="4335" actId="20577"/>
      <pc:docMkLst>
        <pc:docMk/>
      </pc:docMkLst>
      <pc:sldChg chg="modSp mod">
        <pc:chgData name="Brockhaus, Hendrik (T CST SEA-DE)" userId="f1e0bebd-314c-47da-b99d-4360ed40ca6f" providerId="ADAL" clId="{CA254B2F-A306-4C7A-980C-7B554C33ECDB}" dt="2022-11-10T09:54:23.262" v="614"/>
        <pc:sldMkLst>
          <pc:docMk/>
          <pc:sldMk cId="865727251" sldId="2010"/>
        </pc:sldMkLst>
        <pc:spChg chg="mod">
          <ac:chgData name="Brockhaus, Hendrik (T CST SEA-DE)" userId="f1e0bebd-314c-47da-b99d-4360ed40ca6f" providerId="ADAL" clId="{CA254B2F-A306-4C7A-980C-7B554C33ECDB}" dt="2022-11-10T09:54:23.262" v="614"/>
          <ac:spMkLst>
            <pc:docMk/>
            <pc:sldMk cId="865727251" sldId="2010"/>
            <ac:spMk id="3" creationId="{9E577F57-27AE-2D9F-41F7-AAC50DD44712}"/>
          </ac:spMkLst>
        </pc:spChg>
      </pc:sldChg>
      <pc:sldChg chg="addSp delSp modSp mod modClrScheme chgLayout">
        <pc:chgData name="Brockhaus, Hendrik (T CST SEA-DE)" userId="f1e0bebd-314c-47da-b99d-4360ed40ca6f" providerId="ADAL" clId="{CA254B2F-A306-4C7A-980C-7B554C33ECDB}" dt="2022-11-28T13:51:05.661" v="4261" actId="20577"/>
        <pc:sldMkLst>
          <pc:docMk/>
          <pc:sldMk cId="3395236206" sldId="2013"/>
        </pc:sldMkLst>
        <pc:spChg chg="mod ord">
          <ac:chgData name="Brockhaus, Hendrik (T CST SEA-DE)" userId="f1e0bebd-314c-47da-b99d-4360ed40ca6f" providerId="ADAL" clId="{CA254B2F-A306-4C7A-980C-7B554C33ECDB}" dt="2022-11-28T13:49:11.469" v="4210"/>
          <ac:spMkLst>
            <pc:docMk/>
            <pc:sldMk cId="3395236206" sldId="2013"/>
            <ac:spMk id="2" creationId="{56D4EF8A-70EA-4913-D67C-48E857B62A86}"/>
          </ac:spMkLst>
        </pc:spChg>
        <pc:spChg chg="mod ord">
          <ac:chgData name="Brockhaus, Hendrik (T CST SEA-DE)" userId="f1e0bebd-314c-47da-b99d-4360ed40ca6f" providerId="ADAL" clId="{CA254B2F-A306-4C7A-980C-7B554C33ECDB}" dt="2022-11-28T13:49:11.469" v="4210"/>
          <ac:spMkLst>
            <pc:docMk/>
            <pc:sldMk cId="3395236206" sldId="2013"/>
            <ac:spMk id="3" creationId="{010E5547-306C-F964-759D-D093C1ADC1A7}"/>
          </ac:spMkLst>
        </pc:spChg>
        <pc:spChg chg="mod ord">
          <ac:chgData name="Brockhaus, Hendrik (T CST SEA-DE)" userId="f1e0bebd-314c-47da-b99d-4360ed40ca6f" providerId="ADAL" clId="{CA254B2F-A306-4C7A-980C-7B554C33ECDB}" dt="2022-11-28T13:49:11.469" v="4210"/>
          <ac:spMkLst>
            <pc:docMk/>
            <pc:sldMk cId="3395236206" sldId="2013"/>
            <ac:spMk id="4" creationId="{7AD4969E-EA51-89F0-B6ED-C7A2C70DB3E4}"/>
          </ac:spMkLst>
        </pc:spChg>
        <pc:spChg chg="mod ord">
          <ac:chgData name="Brockhaus, Hendrik (T CST SEA-DE)" userId="f1e0bebd-314c-47da-b99d-4360ed40ca6f" providerId="ADAL" clId="{CA254B2F-A306-4C7A-980C-7B554C33ECDB}" dt="2022-11-28T13:49:11.469" v="4210"/>
          <ac:spMkLst>
            <pc:docMk/>
            <pc:sldMk cId="3395236206" sldId="2013"/>
            <ac:spMk id="5" creationId="{4482BF31-7118-7599-C025-8F6804E6CA6D}"/>
          </ac:spMkLst>
        </pc:spChg>
        <pc:spChg chg="mod ord">
          <ac:chgData name="Brockhaus, Hendrik (T CST SEA-DE)" userId="f1e0bebd-314c-47da-b99d-4360ed40ca6f" providerId="ADAL" clId="{CA254B2F-A306-4C7A-980C-7B554C33ECDB}" dt="2022-11-28T13:51:05.661" v="4261" actId="20577"/>
          <ac:spMkLst>
            <pc:docMk/>
            <pc:sldMk cId="3395236206" sldId="2013"/>
            <ac:spMk id="6" creationId="{014C6EDD-223A-4168-1155-E9E9BB1CEE49}"/>
          </ac:spMkLst>
        </pc:spChg>
        <pc:spChg chg="add mod ord">
          <ac:chgData name="Brockhaus, Hendrik (T CST SEA-DE)" userId="f1e0bebd-314c-47da-b99d-4360ed40ca6f" providerId="ADAL" clId="{CA254B2F-A306-4C7A-980C-7B554C33ECDB}" dt="2022-11-28T13:50:23.911" v="4225"/>
          <ac:spMkLst>
            <pc:docMk/>
            <pc:sldMk cId="3395236206" sldId="2013"/>
            <ac:spMk id="7" creationId="{016FC2A4-4504-6697-A2CE-56760E4449B5}"/>
          </ac:spMkLst>
        </pc:spChg>
        <pc:spChg chg="add del">
          <ac:chgData name="Brockhaus, Hendrik (T CST SEA-DE)" userId="f1e0bebd-314c-47da-b99d-4360ed40ca6f" providerId="ADAL" clId="{CA254B2F-A306-4C7A-980C-7B554C33ECDB}" dt="2022-11-10T13:43:23.961" v="750"/>
          <ac:spMkLst>
            <pc:docMk/>
            <pc:sldMk cId="3395236206" sldId="2013"/>
            <ac:spMk id="7" creationId="{786291D5-700B-5272-0F36-07A66C7DB1BE}"/>
          </ac:spMkLst>
        </pc:spChg>
        <pc:spChg chg="add del">
          <ac:chgData name="Brockhaus, Hendrik (T CST SEA-DE)" userId="f1e0bebd-314c-47da-b99d-4360ed40ca6f" providerId="ADAL" clId="{CA254B2F-A306-4C7A-980C-7B554C33ECDB}" dt="2022-11-10T13:43:29.452" v="752"/>
          <ac:spMkLst>
            <pc:docMk/>
            <pc:sldMk cId="3395236206" sldId="2013"/>
            <ac:spMk id="8" creationId="{03FA0562-D840-3B99-679B-80C65FD8406D}"/>
          </ac:spMkLst>
        </pc:spChg>
        <pc:spChg chg="add del mod">
          <ac:chgData name="Brockhaus, Hendrik (T CST SEA-DE)" userId="f1e0bebd-314c-47da-b99d-4360ed40ca6f" providerId="ADAL" clId="{CA254B2F-A306-4C7A-980C-7B554C33ECDB}" dt="2022-11-28T13:49:11.469" v="4210"/>
          <ac:spMkLst>
            <pc:docMk/>
            <pc:sldMk cId="3395236206" sldId="2013"/>
            <ac:spMk id="8" creationId="{481F237D-369F-FCE2-A951-29B6CA0DCD8A}"/>
          </ac:spMkLst>
        </pc:spChg>
        <pc:spChg chg="add del">
          <ac:chgData name="Brockhaus, Hendrik (T CST SEA-DE)" userId="f1e0bebd-314c-47da-b99d-4360ed40ca6f" providerId="ADAL" clId="{CA254B2F-A306-4C7A-980C-7B554C33ECDB}" dt="2022-11-10T13:44:07.004" v="761"/>
          <ac:spMkLst>
            <pc:docMk/>
            <pc:sldMk cId="3395236206" sldId="2013"/>
            <ac:spMk id="9" creationId="{37F5E8B0-6FD1-7541-EED4-5A52E80D2771}"/>
          </ac:spMkLst>
        </pc:spChg>
        <pc:spChg chg="add del mod">
          <ac:chgData name="Brockhaus, Hendrik (T CST SEA-DE)" userId="f1e0bebd-314c-47da-b99d-4360ed40ca6f" providerId="ADAL" clId="{CA254B2F-A306-4C7A-980C-7B554C33ECDB}" dt="2022-11-28T13:49:11.469" v="4210"/>
          <ac:spMkLst>
            <pc:docMk/>
            <pc:sldMk cId="3395236206" sldId="2013"/>
            <ac:spMk id="9" creationId="{941B4F88-42A6-0F86-1DAA-287F23D61C42}"/>
          </ac:spMkLst>
        </pc:spChg>
        <pc:spChg chg="add del mod">
          <ac:chgData name="Brockhaus, Hendrik (T CST SEA-DE)" userId="f1e0bebd-314c-47da-b99d-4360ed40ca6f" providerId="ADAL" clId="{CA254B2F-A306-4C7A-980C-7B554C33ECDB}" dt="2022-11-28T13:49:11.469" v="4210"/>
          <ac:spMkLst>
            <pc:docMk/>
            <pc:sldMk cId="3395236206" sldId="2013"/>
            <ac:spMk id="10" creationId="{4B291DD4-821B-975C-7829-4C6A38ED1F21}"/>
          </ac:spMkLst>
        </pc:spChg>
        <pc:spChg chg="add del">
          <ac:chgData name="Brockhaus, Hendrik (T CST SEA-DE)" userId="f1e0bebd-314c-47da-b99d-4360ed40ca6f" providerId="ADAL" clId="{CA254B2F-A306-4C7A-980C-7B554C33ECDB}" dt="2022-11-10T13:45:43.365" v="789"/>
          <ac:spMkLst>
            <pc:docMk/>
            <pc:sldMk cId="3395236206" sldId="2013"/>
            <ac:spMk id="10" creationId="{755E8527-5AE2-878B-A080-AD4F2ACBD3D3}"/>
          </ac:spMkLst>
        </pc:spChg>
        <pc:spChg chg="add del mod">
          <ac:chgData name="Brockhaus, Hendrik (T CST SEA-DE)" userId="f1e0bebd-314c-47da-b99d-4360ed40ca6f" providerId="ADAL" clId="{CA254B2F-A306-4C7A-980C-7B554C33ECDB}" dt="2022-11-28T13:49:11.469" v="4210"/>
          <ac:spMkLst>
            <pc:docMk/>
            <pc:sldMk cId="3395236206" sldId="2013"/>
            <ac:spMk id="11" creationId="{29BD9A63-8964-8CAB-6D95-B83566DBE4B3}"/>
          </ac:spMkLst>
        </pc:spChg>
        <pc:spChg chg="add del mod">
          <ac:chgData name="Brockhaus, Hendrik (T CST SEA-DE)" userId="f1e0bebd-314c-47da-b99d-4360ed40ca6f" providerId="ADAL" clId="{CA254B2F-A306-4C7A-980C-7B554C33ECDB}" dt="2022-11-10T14:02:57.143" v="802"/>
          <ac:spMkLst>
            <pc:docMk/>
            <pc:sldMk cId="3395236206" sldId="2013"/>
            <ac:spMk id="11" creationId="{E1682767-5082-A1C1-2B77-40D0AD8FD460}"/>
          </ac:spMkLst>
        </pc:spChg>
        <pc:spChg chg="add del">
          <ac:chgData name="Brockhaus, Hendrik (T CST SEA-DE)" userId="f1e0bebd-314c-47da-b99d-4360ed40ca6f" providerId="ADAL" clId="{CA254B2F-A306-4C7A-980C-7B554C33ECDB}" dt="2022-11-10T14:03:03.544" v="804"/>
          <ac:spMkLst>
            <pc:docMk/>
            <pc:sldMk cId="3395236206" sldId="2013"/>
            <ac:spMk id="12" creationId="{7F16B3B3-5D2C-18FC-CA9C-2054CB9BA837}"/>
          </ac:spMkLst>
        </pc:spChg>
        <pc:spChg chg="add del mod">
          <ac:chgData name="Brockhaus, Hendrik (T CST SEA-DE)" userId="f1e0bebd-314c-47da-b99d-4360ed40ca6f" providerId="ADAL" clId="{CA254B2F-A306-4C7A-980C-7B554C33ECDB}" dt="2022-11-28T13:49:11.469" v="4210"/>
          <ac:spMkLst>
            <pc:docMk/>
            <pc:sldMk cId="3395236206" sldId="2013"/>
            <ac:spMk id="12" creationId="{B37BBF45-D91F-FBBB-D917-B380C2C8702D}"/>
          </ac:spMkLst>
        </pc:spChg>
        <pc:spChg chg="add del mod">
          <ac:chgData name="Brockhaus, Hendrik (T CST SEA-DE)" userId="f1e0bebd-314c-47da-b99d-4360ed40ca6f" providerId="ADAL" clId="{CA254B2F-A306-4C7A-980C-7B554C33ECDB}" dt="2022-11-28T13:49:11.469" v="4210"/>
          <ac:spMkLst>
            <pc:docMk/>
            <pc:sldMk cId="3395236206" sldId="2013"/>
            <ac:spMk id="13" creationId="{1270B843-3B47-7BFB-3359-0214D4E6A31C}"/>
          </ac:spMkLst>
        </pc:spChg>
        <pc:spChg chg="add del">
          <ac:chgData name="Brockhaus, Hendrik (T CST SEA-DE)" userId="f1e0bebd-314c-47da-b99d-4360ed40ca6f" providerId="ADAL" clId="{CA254B2F-A306-4C7A-980C-7B554C33ECDB}" dt="2022-11-10T14:07:01.591" v="878"/>
          <ac:spMkLst>
            <pc:docMk/>
            <pc:sldMk cId="3395236206" sldId="2013"/>
            <ac:spMk id="13" creationId="{33339C17-3036-E967-65AE-7BF5BFCEA42D}"/>
          </ac:spMkLst>
        </pc:spChg>
        <pc:spChg chg="add del">
          <ac:chgData name="Brockhaus, Hendrik (T CST SEA-DE)" userId="f1e0bebd-314c-47da-b99d-4360ed40ca6f" providerId="ADAL" clId="{CA254B2F-A306-4C7A-980C-7B554C33ECDB}" dt="2022-11-10T14:08:56.201" v="891"/>
          <ac:spMkLst>
            <pc:docMk/>
            <pc:sldMk cId="3395236206" sldId="2013"/>
            <ac:spMk id="14" creationId="{D628AF44-B3AD-25D1-C79F-C6C721D34FE3}"/>
          </ac:spMkLst>
        </pc:spChg>
      </pc:sldChg>
      <pc:sldChg chg="addSp modSp mod ord">
        <pc:chgData name="Brockhaus, Hendrik (T CST SEA-DE)" userId="f1e0bebd-314c-47da-b99d-4360ed40ca6f" providerId="ADAL" clId="{CA254B2F-A306-4C7A-980C-7B554C33ECDB}" dt="2022-11-25T09:31:02.998" v="1153"/>
        <pc:sldMkLst>
          <pc:docMk/>
          <pc:sldMk cId="768142938" sldId="2017"/>
        </pc:sldMkLst>
        <pc:spChg chg="mod">
          <ac:chgData name="Brockhaus, Hendrik (T CST SEA-DE)" userId="f1e0bebd-314c-47da-b99d-4360ed40ca6f" providerId="ADAL" clId="{CA254B2F-A306-4C7A-980C-7B554C33ECDB}" dt="2022-11-10T09:55:28.209" v="671" actId="27636"/>
          <ac:spMkLst>
            <pc:docMk/>
            <pc:sldMk cId="768142938" sldId="2017"/>
            <ac:spMk id="2" creationId="{0C877D99-5B69-8804-9635-3889E2089936}"/>
          </ac:spMkLst>
        </pc:spChg>
        <pc:spChg chg="add mod">
          <ac:chgData name="Brockhaus, Hendrik (T CST SEA-DE)" userId="f1e0bebd-314c-47da-b99d-4360ed40ca6f" providerId="ADAL" clId="{CA254B2F-A306-4C7A-980C-7B554C33ECDB}" dt="2022-11-10T09:53:01.963" v="612" actId="1036"/>
          <ac:spMkLst>
            <pc:docMk/>
            <pc:sldMk cId="768142938" sldId="2017"/>
            <ac:spMk id="3" creationId="{7891A90B-D9BC-E9C3-12F5-87F95EFF25C9}"/>
          </ac:spMkLst>
        </pc:spChg>
        <pc:spChg chg="mod">
          <ac:chgData name="Brockhaus, Hendrik (T CST SEA-DE)" userId="f1e0bebd-314c-47da-b99d-4360ed40ca6f" providerId="ADAL" clId="{CA254B2F-A306-4C7A-980C-7B554C33ECDB}" dt="2022-11-10T09:40:51.103" v="286" actId="20577"/>
          <ac:spMkLst>
            <pc:docMk/>
            <pc:sldMk cId="768142938" sldId="2017"/>
            <ac:spMk id="8" creationId="{B8361719-8448-57CD-5D76-D73E8CB4E430}"/>
          </ac:spMkLst>
        </pc:spChg>
        <pc:spChg chg="mod">
          <ac:chgData name="Brockhaus, Hendrik (T CST SEA-DE)" userId="f1e0bebd-314c-47da-b99d-4360ed40ca6f" providerId="ADAL" clId="{CA254B2F-A306-4C7A-980C-7B554C33ECDB}" dt="2022-11-10T09:51:52.360" v="483" actId="1036"/>
          <ac:spMkLst>
            <pc:docMk/>
            <pc:sldMk cId="768142938" sldId="2017"/>
            <ac:spMk id="34" creationId="{200F6189-FF01-1710-F3E0-28ADC42D4CFC}"/>
          </ac:spMkLst>
        </pc:spChg>
        <pc:spChg chg="mod">
          <ac:chgData name="Brockhaus, Hendrik (T CST SEA-DE)" userId="f1e0bebd-314c-47da-b99d-4360ed40ca6f" providerId="ADAL" clId="{CA254B2F-A306-4C7A-980C-7B554C33ECDB}" dt="2022-11-10T09:24:19.718" v="266" actId="20577"/>
          <ac:spMkLst>
            <pc:docMk/>
            <pc:sldMk cId="768142938" sldId="2017"/>
            <ac:spMk id="35" creationId="{6D0677F9-0247-2502-82A9-95E76BADBB89}"/>
          </ac:spMkLst>
        </pc:spChg>
        <pc:spChg chg="mod">
          <ac:chgData name="Brockhaus, Hendrik (T CST SEA-DE)" userId="f1e0bebd-314c-47da-b99d-4360ed40ca6f" providerId="ADAL" clId="{CA254B2F-A306-4C7A-980C-7B554C33ECDB}" dt="2022-11-10T09:21:36.920" v="95" actId="1035"/>
          <ac:spMkLst>
            <pc:docMk/>
            <pc:sldMk cId="768142938" sldId="2017"/>
            <ac:spMk id="37" creationId="{2150A88D-982A-CC47-FB4F-E766AE51969F}"/>
          </ac:spMkLst>
        </pc:spChg>
        <pc:spChg chg="mod">
          <ac:chgData name="Brockhaus, Hendrik (T CST SEA-DE)" userId="f1e0bebd-314c-47da-b99d-4360ed40ca6f" providerId="ADAL" clId="{CA254B2F-A306-4C7A-980C-7B554C33ECDB}" dt="2022-11-10T09:40:57.916" v="287" actId="1076"/>
          <ac:spMkLst>
            <pc:docMk/>
            <pc:sldMk cId="768142938" sldId="2017"/>
            <ac:spMk id="43" creationId="{BF6961AB-C44B-417E-0542-ABB3F2EA15EB}"/>
          </ac:spMkLst>
        </pc:spChg>
        <pc:cxnChg chg="mod">
          <ac:chgData name="Brockhaus, Hendrik (T CST SEA-DE)" userId="f1e0bebd-314c-47da-b99d-4360ed40ca6f" providerId="ADAL" clId="{CA254B2F-A306-4C7A-980C-7B554C33ECDB}" dt="2022-11-10T09:40:51.103" v="286" actId="20577"/>
          <ac:cxnSpMkLst>
            <pc:docMk/>
            <pc:sldMk cId="768142938" sldId="2017"/>
            <ac:cxnSpMk id="11" creationId="{BCFB8EA3-2D88-C97D-BA2D-AAD8B5D8B45E}"/>
          </ac:cxnSpMkLst>
        </pc:cxnChg>
      </pc:sldChg>
      <pc:sldChg chg="modSp mod ord">
        <pc:chgData name="Brockhaus, Hendrik (T CST SEA-DE)" userId="f1e0bebd-314c-47da-b99d-4360ed40ca6f" providerId="ADAL" clId="{CA254B2F-A306-4C7A-980C-7B554C33ECDB}" dt="2022-11-25T09:31:02.998" v="1153"/>
        <pc:sldMkLst>
          <pc:docMk/>
          <pc:sldMk cId="2629340266" sldId="2018"/>
        </pc:sldMkLst>
        <pc:spChg chg="mod">
          <ac:chgData name="Brockhaus, Hendrik (T CST SEA-DE)" userId="f1e0bebd-314c-47da-b99d-4360ed40ca6f" providerId="ADAL" clId="{CA254B2F-A306-4C7A-980C-7B554C33ECDB}" dt="2022-11-10T09:55:37.939" v="678" actId="20577"/>
          <ac:spMkLst>
            <pc:docMk/>
            <pc:sldMk cId="2629340266" sldId="2018"/>
            <ac:spMk id="2" creationId="{0C877D99-5B69-8804-9635-3889E2089936}"/>
          </ac:spMkLst>
        </pc:spChg>
        <pc:spChg chg="mod">
          <ac:chgData name="Brockhaus, Hendrik (T CST SEA-DE)" userId="f1e0bebd-314c-47da-b99d-4360ed40ca6f" providerId="ADAL" clId="{CA254B2F-A306-4C7A-980C-7B554C33ECDB}" dt="2022-11-10T09:23:07.245" v="214" actId="1035"/>
          <ac:spMkLst>
            <pc:docMk/>
            <pc:sldMk cId="2629340266" sldId="2018"/>
            <ac:spMk id="34" creationId="{200F6189-FF01-1710-F3E0-28ADC42D4CFC}"/>
          </ac:spMkLst>
        </pc:spChg>
        <pc:spChg chg="mod">
          <ac:chgData name="Brockhaus, Hendrik (T CST SEA-DE)" userId="f1e0bebd-314c-47da-b99d-4360ed40ca6f" providerId="ADAL" clId="{CA254B2F-A306-4C7A-980C-7B554C33ECDB}" dt="2022-11-10T09:24:10.461" v="261" actId="20577"/>
          <ac:spMkLst>
            <pc:docMk/>
            <pc:sldMk cId="2629340266" sldId="2018"/>
            <ac:spMk id="35" creationId="{6D0677F9-0247-2502-82A9-95E76BADBB89}"/>
          </ac:spMkLst>
        </pc:spChg>
        <pc:spChg chg="mod">
          <ac:chgData name="Brockhaus, Hendrik (T CST SEA-DE)" userId="f1e0bebd-314c-47da-b99d-4360ed40ca6f" providerId="ADAL" clId="{CA254B2F-A306-4C7A-980C-7B554C33ECDB}" dt="2022-11-24T13:19:40.191" v="1136" actId="20577"/>
          <ac:spMkLst>
            <pc:docMk/>
            <pc:sldMk cId="2629340266" sldId="2018"/>
            <ac:spMk id="40" creationId="{8320E0BC-46D9-D471-126F-E79830DF444C}"/>
          </ac:spMkLst>
        </pc:spChg>
        <pc:spChg chg="mod">
          <ac:chgData name="Brockhaus, Hendrik (T CST SEA-DE)" userId="f1e0bebd-314c-47da-b99d-4360ed40ca6f" providerId="ADAL" clId="{CA254B2F-A306-4C7A-980C-7B554C33ECDB}" dt="2022-11-24T13:19:41.876" v="1137" actId="20577"/>
          <ac:spMkLst>
            <pc:docMk/>
            <pc:sldMk cId="2629340266" sldId="2018"/>
            <ac:spMk id="41" creationId="{AE7AEF23-4CD9-090F-085D-CE7EA615DA5C}"/>
          </ac:spMkLst>
        </pc:spChg>
        <pc:spChg chg="mod">
          <ac:chgData name="Brockhaus, Hendrik (T CST SEA-DE)" userId="f1e0bebd-314c-47da-b99d-4360ed40ca6f" providerId="ADAL" clId="{CA254B2F-A306-4C7A-980C-7B554C33ECDB}" dt="2022-11-24T13:19:43.749" v="1138" actId="20577"/>
          <ac:spMkLst>
            <pc:docMk/>
            <pc:sldMk cId="2629340266" sldId="2018"/>
            <ac:spMk id="42" creationId="{BD605B4C-D50F-A622-D887-5A5B45E46BAA}"/>
          </ac:spMkLst>
        </pc:spChg>
        <pc:spChg chg="mod">
          <ac:chgData name="Brockhaus, Hendrik (T CST SEA-DE)" userId="f1e0bebd-314c-47da-b99d-4360ed40ca6f" providerId="ADAL" clId="{CA254B2F-A306-4C7A-980C-7B554C33ECDB}" dt="2022-11-24T13:19:44.991" v="1139" actId="20577"/>
          <ac:spMkLst>
            <pc:docMk/>
            <pc:sldMk cId="2629340266" sldId="2018"/>
            <ac:spMk id="43" creationId="{BF6961AB-C44B-417E-0542-ABB3F2EA15EB}"/>
          </ac:spMkLst>
        </pc:spChg>
      </pc:sldChg>
      <pc:sldChg chg="add del">
        <pc:chgData name="Brockhaus, Hendrik (T CST SEA-DE)" userId="f1e0bebd-314c-47da-b99d-4360ed40ca6f" providerId="ADAL" clId="{CA254B2F-A306-4C7A-980C-7B554C33ECDB}" dt="2022-11-10T09:54:26.296" v="615" actId="47"/>
        <pc:sldMkLst>
          <pc:docMk/>
          <pc:sldMk cId="572811645" sldId="2019"/>
        </pc:sldMkLst>
      </pc:sldChg>
      <pc:sldChg chg="modSp new del mod">
        <pc:chgData name="Brockhaus, Hendrik (T CST SEA-DE)" userId="f1e0bebd-314c-47da-b99d-4360ed40ca6f" providerId="ADAL" clId="{CA254B2F-A306-4C7A-980C-7B554C33ECDB}" dt="2022-11-10T16:37:48.174" v="1127" actId="47"/>
        <pc:sldMkLst>
          <pc:docMk/>
          <pc:sldMk cId="1938278970" sldId="2019"/>
        </pc:sldMkLst>
        <pc:spChg chg="mod">
          <ac:chgData name="Brockhaus, Hendrik (T CST SEA-DE)" userId="f1e0bebd-314c-47da-b99d-4360ed40ca6f" providerId="ADAL" clId="{CA254B2F-A306-4C7A-980C-7B554C33ECDB}" dt="2022-11-10T16:16:28.437" v="1020" actId="20577"/>
          <ac:spMkLst>
            <pc:docMk/>
            <pc:sldMk cId="1938278970" sldId="2019"/>
            <ac:spMk id="2" creationId="{2A379C42-A021-99B1-E1C6-2E991AB451B7}"/>
          </ac:spMkLst>
        </pc:spChg>
        <pc:spChg chg="mod">
          <ac:chgData name="Brockhaus, Hendrik (T CST SEA-DE)" userId="f1e0bebd-314c-47da-b99d-4360ed40ca6f" providerId="ADAL" clId="{CA254B2F-A306-4C7A-980C-7B554C33ECDB}" dt="2022-11-10T16:16:15.517" v="999" actId="27636"/>
          <ac:spMkLst>
            <pc:docMk/>
            <pc:sldMk cId="1938278970" sldId="2019"/>
            <ac:spMk id="3" creationId="{7F3DB273-851F-A9DB-22C8-C2018A8601C3}"/>
          </ac:spMkLst>
        </pc:spChg>
      </pc:sldChg>
      <pc:sldChg chg="modSp new mod">
        <pc:chgData name="Brockhaus, Hendrik (T CST SEA-DE)" userId="f1e0bebd-314c-47da-b99d-4360ed40ca6f" providerId="ADAL" clId="{CA254B2F-A306-4C7A-980C-7B554C33ECDB}" dt="2022-11-25T09:30:57.573" v="1151" actId="20577"/>
        <pc:sldMkLst>
          <pc:docMk/>
          <pc:sldMk cId="3191070661" sldId="2019"/>
        </pc:sldMkLst>
        <pc:spChg chg="mod">
          <ac:chgData name="Brockhaus, Hendrik (T CST SEA-DE)" userId="f1e0bebd-314c-47da-b99d-4360ed40ca6f" providerId="ADAL" clId="{CA254B2F-A306-4C7A-980C-7B554C33ECDB}" dt="2022-11-25T09:30:57.573" v="1151" actId="20577"/>
          <ac:spMkLst>
            <pc:docMk/>
            <pc:sldMk cId="3191070661" sldId="2019"/>
            <ac:spMk id="2" creationId="{209F4A47-6F3D-0884-F914-EB1805918816}"/>
          </ac:spMkLst>
        </pc:spChg>
      </pc:sldChg>
      <pc:sldChg chg="addSp delSp modSp add mod">
        <pc:chgData name="Brockhaus, Hendrik (T CST SEA-DE)" userId="f1e0bebd-314c-47da-b99d-4360ed40ca6f" providerId="ADAL" clId="{CA254B2F-A306-4C7A-980C-7B554C33ECDB}" dt="2022-11-28T16:01:52.765" v="4335" actId="20577"/>
        <pc:sldMkLst>
          <pc:docMk/>
          <pc:sldMk cId="389795676" sldId="2020"/>
        </pc:sldMkLst>
        <pc:spChg chg="mod">
          <ac:chgData name="Brockhaus, Hendrik (T CST SEA-DE)" userId="f1e0bebd-314c-47da-b99d-4360ed40ca6f" providerId="ADAL" clId="{CA254B2F-A306-4C7A-980C-7B554C33ECDB}" dt="2022-11-25T12:18:24.183" v="3161" actId="27636"/>
          <ac:spMkLst>
            <pc:docMk/>
            <pc:sldMk cId="389795676" sldId="2020"/>
            <ac:spMk id="2" creationId="{0C877D99-5B69-8804-9635-3889E2089936}"/>
          </ac:spMkLst>
        </pc:spChg>
        <pc:spChg chg="add del">
          <ac:chgData name="Brockhaus, Hendrik (T CST SEA-DE)" userId="f1e0bebd-314c-47da-b99d-4360ed40ca6f" providerId="ADAL" clId="{CA254B2F-A306-4C7A-980C-7B554C33ECDB}" dt="2022-11-25T09:38:33.188" v="1262"/>
          <ac:spMkLst>
            <pc:docMk/>
            <pc:sldMk cId="389795676" sldId="2020"/>
            <ac:spMk id="3" creationId="{0298BA04-7161-6073-6317-830F775B7130}"/>
          </ac:spMkLst>
        </pc:spChg>
        <pc:spChg chg="mod">
          <ac:chgData name="Brockhaus, Hendrik (T CST SEA-DE)" userId="f1e0bebd-314c-47da-b99d-4360ed40ca6f" providerId="ADAL" clId="{CA254B2F-A306-4C7A-980C-7B554C33ECDB}" dt="2022-11-25T12:18:36.088" v="3190" actId="1036"/>
          <ac:spMkLst>
            <pc:docMk/>
            <pc:sldMk cId="389795676" sldId="2020"/>
            <ac:spMk id="7" creationId="{CE02BBFB-E5F4-1CA6-D87C-D18460545BB0}"/>
          </ac:spMkLst>
        </pc:spChg>
        <pc:spChg chg="mod">
          <ac:chgData name="Brockhaus, Hendrik (T CST SEA-DE)" userId="f1e0bebd-314c-47da-b99d-4360ed40ca6f" providerId="ADAL" clId="{CA254B2F-A306-4C7A-980C-7B554C33ECDB}" dt="2022-11-25T12:18:36.088" v="3190" actId="1036"/>
          <ac:spMkLst>
            <pc:docMk/>
            <pc:sldMk cId="389795676" sldId="2020"/>
            <ac:spMk id="8" creationId="{B8361719-8448-57CD-5D76-D73E8CB4E430}"/>
          </ac:spMkLst>
        </pc:spChg>
        <pc:spChg chg="add del">
          <ac:chgData name="Brockhaus, Hendrik (T CST SEA-DE)" userId="f1e0bebd-314c-47da-b99d-4360ed40ca6f" providerId="ADAL" clId="{CA254B2F-A306-4C7A-980C-7B554C33ECDB}" dt="2022-11-25T10:01:57.427" v="1501"/>
          <ac:spMkLst>
            <pc:docMk/>
            <pc:sldMk cId="389795676" sldId="2020"/>
            <ac:spMk id="9" creationId="{5BD96339-5E27-D922-DB2E-BBB50ECEDBF6}"/>
          </ac:spMkLst>
        </pc:spChg>
        <pc:spChg chg="add del mod">
          <ac:chgData name="Brockhaus, Hendrik (T CST SEA-DE)" userId="f1e0bebd-314c-47da-b99d-4360ed40ca6f" providerId="ADAL" clId="{CA254B2F-A306-4C7A-980C-7B554C33ECDB}" dt="2022-11-25T12:07:05.856" v="2740" actId="478"/>
          <ac:spMkLst>
            <pc:docMk/>
            <pc:sldMk cId="389795676" sldId="2020"/>
            <ac:spMk id="12" creationId="{AB9CF06F-AAC4-03A8-6543-71A6EA1C343F}"/>
          </ac:spMkLst>
        </pc:spChg>
        <pc:spChg chg="add del mod">
          <ac:chgData name="Brockhaus, Hendrik (T CST SEA-DE)" userId="f1e0bebd-314c-47da-b99d-4360ed40ca6f" providerId="ADAL" clId="{CA254B2F-A306-4C7A-980C-7B554C33ECDB}" dt="2022-11-25T12:07:21.037" v="2744" actId="478"/>
          <ac:spMkLst>
            <pc:docMk/>
            <pc:sldMk cId="389795676" sldId="2020"/>
            <ac:spMk id="13" creationId="{ADF973EE-C100-EEC6-EE30-59C82B6EF335}"/>
          </ac:spMkLst>
        </pc:spChg>
        <pc:spChg chg="add del mod">
          <ac:chgData name="Brockhaus, Hendrik (T CST SEA-DE)" userId="f1e0bebd-314c-47da-b99d-4360ed40ca6f" providerId="ADAL" clId="{CA254B2F-A306-4C7A-980C-7B554C33ECDB}" dt="2022-11-25T10:30:22.072" v="2557" actId="478"/>
          <ac:spMkLst>
            <pc:docMk/>
            <pc:sldMk cId="389795676" sldId="2020"/>
            <ac:spMk id="14" creationId="{700A9E81-7877-4F25-AAEA-6C187B519056}"/>
          </ac:spMkLst>
        </pc:spChg>
        <pc:spChg chg="add del mod">
          <ac:chgData name="Brockhaus, Hendrik (T CST SEA-DE)" userId="f1e0bebd-314c-47da-b99d-4360ed40ca6f" providerId="ADAL" clId="{CA254B2F-A306-4C7A-980C-7B554C33ECDB}" dt="2022-11-25T15:24:43.730" v="3932" actId="478"/>
          <ac:spMkLst>
            <pc:docMk/>
            <pc:sldMk cId="389795676" sldId="2020"/>
            <ac:spMk id="20" creationId="{0D0D842F-1281-9D7E-3447-982E453D5041}"/>
          </ac:spMkLst>
        </pc:spChg>
        <pc:spChg chg="add mod">
          <ac:chgData name="Brockhaus, Hendrik (T CST SEA-DE)" userId="f1e0bebd-314c-47da-b99d-4360ed40ca6f" providerId="ADAL" clId="{CA254B2F-A306-4C7A-980C-7B554C33ECDB}" dt="2022-11-28T16:01:52.765" v="4335" actId="20577"/>
          <ac:spMkLst>
            <pc:docMk/>
            <pc:sldMk cId="389795676" sldId="2020"/>
            <ac:spMk id="21" creationId="{183DFF53-7D68-D971-886F-6B43E29EB660}"/>
          </ac:spMkLst>
        </pc:spChg>
        <pc:spChg chg="mod">
          <ac:chgData name="Brockhaus, Hendrik (T CST SEA-DE)" userId="f1e0bebd-314c-47da-b99d-4360ed40ca6f" providerId="ADAL" clId="{CA254B2F-A306-4C7A-980C-7B554C33ECDB}" dt="2022-11-28T16:01:10.010" v="4313" actId="20577"/>
          <ac:spMkLst>
            <pc:docMk/>
            <pc:sldMk cId="389795676" sldId="2020"/>
            <ac:spMk id="34" creationId="{200F6189-FF01-1710-F3E0-28ADC42D4CFC}"/>
          </ac:spMkLst>
        </pc:spChg>
        <pc:spChg chg="mod">
          <ac:chgData name="Brockhaus, Hendrik (T CST SEA-DE)" userId="f1e0bebd-314c-47da-b99d-4360ed40ca6f" providerId="ADAL" clId="{CA254B2F-A306-4C7A-980C-7B554C33ECDB}" dt="2022-11-28T16:01:15.844" v="4315" actId="20577"/>
          <ac:spMkLst>
            <pc:docMk/>
            <pc:sldMk cId="389795676" sldId="2020"/>
            <ac:spMk id="35" creationId="{6D0677F9-0247-2502-82A9-95E76BADBB89}"/>
          </ac:spMkLst>
        </pc:spChg>
        <pc:spChg chg="mod">
          <ac:chgData name="Brockhaus, Hendrik (T CST SEA-DE)" userId="f1e0bebd-314c-47da-b99d-4360ed40ca6f" providerId="ADAL" clId="{CA254B2F-A306-4C7A-980C-7B554C33ECDB}" dt="2022-11-28T14:54:44.212" v="4305" actId="20577"/>
          <ac:spMkLst>
            <pc:docMk/>
            <pc:sldMk cId="389795676" sldId="2020"/>
            <ac:spMk id="36" creationId="{932327E6-9DAE-4EC1-F2A0-8B769C52F433}"/>
          </ac:spMkLst>
        </pc:spChg>
        <pc:spChg chg="mod">
          <ac:chgData name="Brockhaus, Hendrik (T CST SEA-DE)" userId="f1e0bebd-314c-47da-b99d-4360ed40ca6f" providerId="ADAL" clId="{CA254B2F-A306-4C7A-980C-7B554C33ECDB}" dt="2022-11-28T14:54:49.166" v="4308" actId="20577"/>
          <ac:spMkLst>
            <pc:docMk/>
            <pc:sldMk cId="389795676" sldId="2020"/>
            <ac:spMk id="37" creationId="{2150A88D-982A-CC47-FB4F-E766AE51969F}"/>
          </ac:spMkLst>
        </pc:spChg>
        <pc:spChg chg="mod">
          <ac:chgData name="Brockhaus, Hendrik (T CST SEA-DE)" userId="f1e0bebd-314c-47da-b99d-4360ed40ca6f" providerId="ADAL" clId="{CA254B2F-A306-4C7A-980C-7B554C33ECDB}" dt="2022-11-28T16:01:27.380" v="4319" actId="20577"/>
          <ac:spMkLst>
            <pc:docMk/>
            <pc:sldMk cId="389795676" sldId="2020"/>
            <ac:spMk id="38" creationId="{5B78DB8A-BC73-AE81-8475-5AED72355169}"/>
          </ac:spMkLst>
        </pc:spChg>
        <pc:spChg chg="mod">
          <ac:chgData name="Brockhaus, Hendrik (T CST SEA-DE)" userId="f1e0bebd-314c-47da-b99d-4360ed40ca6f" providerId="ADAL" clId="{CA254B2F-A306-4C7A-980C-7B554C33ECDB}" dt="2022-11-28T16:01:41.569" v="4327" actId="20577"/>
          <ac:spMkLst>
            <pc:docMk/>
            <pc:sldMk cId="389795676" sldId="2020"/>
            <ac:spMk id="39" creationId="{A00D85E3-6E5A-8990-9429-0BE101918954}"/>
          </ac:spMkLst>
        </pc:spChg>
        <pc:spChg chg="mod">
          <ac:chgData name="Brockhaus, Hendrik (T CST SEA-DE)" userId="f1e0bebd-314c-47da-b99d-4360ed40ca6f" providerId="ADAL" clId="{CA254B2F-A306-4C7A-980C-7B554C33ECDB}" dt="2022-11-28T16:01:31.363" v="4321" actId="20577"/>
          <ac:spMkLst>
            <pc:docMk/>
            <pc:sldMk cId="389795676" sldId="2020"/>
            <ac:spMk id="40" creationId="{8320E0BC-46D9-D471-126F-E79830DF444C}"/>
          </ac:spMkLst>
        </pc:spChg>
        <pc:spChg chg="mod">
          <ac:chgData name="Brockhaus, Hendrik (T CST SEA-DE)" userId="f1e0bebd-314c-47da-b99d-4360ed40ca6f" providerId="ADAL" clId="{CA254B2F-A306-4C7A-980C-7B554C33ECDB}" dt="2022-11-28T16:01:44.442" v="4329" actId="20577"/>
          <ac:spMkLst>
            <pc:docMk/>
            <pc:sldMk cId="389795676" sldId="2020"/>
            <ac:spMk id="41" creationId="{AE7AEF23-4CD9-090F-085D-CE7EA615DA5C}"/>
          </ac:spMkLst>
        </pc:spChg>
        <pc:spChg chg="mod">
          <ac:chgData name="Brockhaus, Hendrik (T CST SEA-DE)" userId="f1e0bebd-314c-47da-b99d-4360ed40ca6f" providerId="ADAL" clId="{CA254B2F-A306-4C7A-980C-7B554C33ECDB}" dt="2022-11-28T16:01:46.948" v="4331" actId="20577"/>
          <ac:spMkLst>
            <pc:docMk/>
            <pc:sldMk cId="389795676" sldId="2020"/>
            <ac:spMk id="42" creationId="{BD605B4C-D50F-A622-D887-5A5B45E46BAA}"/>
          </ac:spMkLst>
        </pc:spChg>
        <pc:spChg chg="mod">
          <ac:chgData name="Brockhaus, Hendrik (T CST SEA-DE)" userId="f1e0bebd-314c-47da-b99d-4360ed40ca6f" providerId="ADAL" clId="{CA254B2F-A306-4C7A-980C-7B554C33ECDB}" dt="2022-11-28T16:01:49.870" v="4333" actId="20577"/>
          <ac:spMkLst>
            <pc:docMk/>
            <pc:sldMk cId="389795676" sldId="2020"/>
            <ac:spMk id="43" creationId="{BF6961AB-C44B-417E-0542-ABB3F2EA15EB}"/>
          </ac:spMkLst>
        </pc:spChg>
        <pc:cxnChg chg="mod">
          <ac:chgData name="Brockhaus, Hendrik (T CST SEA-DE)" userId="f1e0bebd-314c-47da-b99d-4360ed40ca6f" providerId="ADAL" clId="{CA254B2F-A306-4C7A-980C-7B554C33ECDB}" dt="2022-11-25T12:24:08.110" v="3240" actId="14100"/>
          <ac:cxnSpMkLst>
            <pc:docMk/>
            <pc:sldMk cId="389795676" sldId="2020"/>
            <ac:cxnSpMk id="10" creationId="{86EE2EDF-D4BE-7863-5300-3506830EE3C7}"/>
          </ac:cxnSpMkLst>
        </pc:cxnChg>
        <pc:cxnChg chg="mod">
          <ac:chgData name="Brockhaus, Hendrik (T CST SEA-DE)" userId="f1e0bebd-314c-47da-b99d-4360ed40ca6f" providerId="ADAL" clId="{CA254B2F-A306-4C7A-980C-7B554C33ECDB}" dt="2022-11-25T12:24:14.813" v="3241" actId="14100"/>
          <ac:cxnSpMkLst>
            <pc:docMk/>
            <pc:sldMk cId="389795676" sldId="2020"/>
            <ac:cxnSpMk id="11" creationId="{BCFB8EA3-2D88-C97D-BA2D-AAD8B5D8B45E}"/>
          </ac:cxnSpMkLst>
        </pc:cxnChg>
        <pc:cxnChg chg="mod">
          <ac:chgData name="Brockhaus, Hendrik (T CST SEA-DE)" userId="f1e0bebd-314c-47da-b99d-4360ed40ca6f" providerId="ADAL" clId="{CA254B2F-A306-4C7A-980C-7B554C33ECDB}" dt="2022-11-25T15:24:39.904" v="3931" actId="1035"/>
          <ac:cxnSpMkLst>
            <pc:docMk/>
            <pc:sldMk cId="389795676" sldId="2020"/>
            <ac:cxnSpMk id="16" creationId="{AEF30826-08A5-B328-0EA9-B63A955EBCF8}"/>
          </ac:cxnSpMkLst>
        </pc:cxnChg>
        <pc:cxnChg chg="mod">
          <ac:chgData name="Brockhaus, Hendrik (T CST SEA-DE)" userId="f1e0bebd-314c-47da-b99d-4360ed40ca6f" providerId="ADAL" clId="{CA254B2F-A306-4C7A-980C-7B554C33ECDB}" dt="2022-11-25T15:23:29.708" v="3844" actId="1036"/>
          <ac:cxnSpMkLst>
            <pc:docMk/>
            <pc:sldMk cId="389795676" sldId="2020"/>
            <ac:cxnSpMk id="17" creationId="{8E080F09-FA68-36CE-BDE9-10553491405A}"/>
          </ac:cxnSpMkLst>
        </pc:cxnChg>
        <pc:cxnChg chg="mod">
          <ac:chgData name="Brockhaus, Hendrik (T CST SEA-DE)" userId="f1e0bebd-314c-47da-b99d-4360ed40ca6f" providerId="ADAL" clId="{CA254B2F-A306-4C7A-980C-7B554C33ECDB}" dt="2022-11-25T12:18:49.327" v="3207" actId="1036"/>
          <ac:cxnSpMkLst>
            <pc:docMk/>
            <pc:sldMk cId="389795676" sldId="2020"/>
            <ac:cxnSpMk id="22" creationId="{6D6A8808-B519-A510-F15A-592AC846CFDD}"/>
          </ac:cxnSpMkLst>
        </pc:cxnChg>
        <pc:cxnChg chg="mod">
          <ac:chgData name="Brockhaus, Hendrik (T CST SEA-DE)" userId="f1e0bebd-314c-47da-b99d-4360ed40ca6f" providerId="ADAL" clId="{CA254B2F-A306-4C7A-980C-7B554C33ECDB}" dt="2022-11-25T15:25:21.638" v="3965" actId="1036"/>
          <ac:cxnSpMkLst>
            <pc:docMk/>
            <pc:sldMk cId="389795676" sldId="2020"/>
            <ac:cxnSpMk id="24" creationId="{091F79C6-C48C-4DCE-0169-EC72E7D4A5A7}"/>
          </ac:cxnSpMkLst>
        </pc:cxnChg>
        <pc:cxnChg chg="mod">
          <ac:chgData name="Brockhaus, Hendrik (T CST SEA-DE)" userId="f1e0bebd-314c-47da-b99d-4360ed40ca6f" providerId="ADAL" clId="{CA254B2F-A306-4C7A-980C-7B554C33ECDB}" dt="2022-11-25T15:25:21.638" v="3965" actId="1036"/>
          <ac:cxnSpMkLst>
            <pc:docMk/>
            <pc:sldMk cId="389795676" sldId="2020"/>
            <ac:cxnSpMk id="25" creationId="{68DA8DA6-8894-FA7B-2F43-486F2CBAD58D}"/>
          </ac:cxnSpMkLst>
        </pc:cxnChg>
        <pc:cxnChg chg="mod">
          <ac:chgData name="Brockhaus, Hendrik (T CST SEA-DE)" userId="f1e0bebd-314c-47da-b99d-4360ed40ca6f" providerId="ADAL" clId="{CA254B2F-A306-4C7A-980C-7B554C33ECDB}" dt="2022-11-25T10:24:56.605" v="2198" actId="1035"/>
          <ac:cxnSpMkLst>
            <pc:docMk/>
            <pc:sldMk cId="389795676" sldId="2020"/>
            <ac:cxnSpMk id="29" creationId="{62B20FAA-6351-2A57-D3CC-47EF529FF1C8}"/>
          </ac:cxnSpMkLst>
        </pc:cxnChg>
      </pc:sldChg>
      <pc:sldChg chg="addSp delSp modSp new del mod modClrScheme chgLayout">
        <pc:chgData name="Brockhaus, Hendrik (T CST SEA-DE)" userId="f1e0bebd-314c-47da-b99d-4360ed40ca6f" providerId="ADAL" clId="{CA254B2F-A306-4C7A-980C-7B554C33ECDB}" dt="2022-11-10T16:37:44.812" v="1126" actId="47"/>
        <pc:sldMkLst>
          <pc:docMk/>
          <pc:sldMk cId="2196020720" sldId="2020"/>
        </pc:sldMkLst>
        <pc:spChg chg="del mod ord">
          <ac:chgData name="Brockhaus, Hendrik (T CST SEA-DE)" userId="f1e0bebd-314c-47da-b99d-4360ed40ca6f" providerId="ADAL" clId="{CA254B2F-A306-4C7A-980C-7B554C33ECDB}" dt="2022-11-10T16:10:26.549" v="907" actId="700"/>
          <ac:spMkLst>
            <pc:docMk/>
            <pc:sldMk cId="2196020720" sldId="2020"/>
            <ac:spMk id="2" creationId="{8A24C26B-8211-AEE0-7505-7B1948288534}"/>
          </ac:spMkLst>
        </pc:spChg>
        <pc:spChg chg="mod ord">
          <ac:chgData name="Brockhaus, Hendrik (T CST SEA-DE)" userId="f1e0bebd-314c-47da-b99d-4360ed40ca6f" providerId="ADAL" clId="{CA254B2F-A306-4C7A-980C-7B554C33ECDB}" dt="2022-11-10T16:10:36.910" v="908" actId="700"/>
          <ac:spMkLst>
            <pc:docMk/>
            <pc:sldMk cId="2196020720" sldId="2020"/>
            <ac:spMk id="3" creationId="{150A8169-21EF-2C87-09DB-BE961FECD855}"/>
          </ac:spMkLst>
        </pc:spChg>
        <pc:spChg chg="mod ord">
          <ac:chgData name="Brockhaus, Hendrik (T CST SEA-DE)" userId="f1e0bebd-314c-47da-b99d-4360ed40ca6f" providerId="ADAL" clId="{CA254B2F-A306-4C7A-980C-7B554C33ECDB}" dt="2022-11-10T16:10:36.910" v="908" actId="700"/>
          <ac:spMkLst>
            <pc:docMk/>
            <pc:sldMk cId="2196020720" sldId="2020"/>
            <ac:spMk id="4" creationId="{99351478-3E3E-3FCE-72EA-414239CF49A1}"/>
          </ac:spMkLst>
        </pc:spChg>
        <pc:spChg chg="mod ord">
          <ac:chgData name="Brockhaus, Hendrik (T CST SEA-DE)" userId="f1e0bebd-314c-47da-b99d-4360ed40ca6f" providerId="ADAL" clId="{CA254B2F-A306-4C7A-980C-7B554C33ECDB}" dt="2022-11-10T16:10:36.910" v="908" actId="700"/>
          <ac:spMkLst>
            <pc:docMk/>
            <pc:sldMk cId="2196020720" sldId="2020"/>
            <ac:spMk id="5" creationId="{E07A5BF7-C907-01EF-1FF9-C3D5756D56CE}"/>
          </ac:spMkLst>
        </pc:spChg>
        <pc:spChg chg="add del mod ord">
          <ac:chgData name="Brockhaus, Hendrik (T CST SEA-DE)" userId="f1e0bebd-314c-47da-b99d-4360ed40ca6f" providerId="ADAL" clId="{CA254B2F-A306-4C7A-980C-7B554C33ECDB}" dt="2022-11-10T16:10:36.910" v="908" actId="700"/>
          <ac:spMkLst>
            <pc:docMk/>
            <pc:sldMk cId="2196020720" sldId="2020"/>
            <ac:spMk id="6" creationId="{8BD1F23F-AE7A-70E6-3EB2-CFBEA8FEA131}"/>
          </ac:spMkLst>
        </pc:spChg>
        <pc:spChg chg="add del mod ord">
          <ac:chgData name="Brockhaus, Hendrik (T CST SEA-DE)" userId="f1e0bebd-314c-47da-b99d-4360ed40ca6f" providerId="ADAL" clId="{CA254B2F-A306-4C7A-980C-7B554C33ECDB}" dt="2022-11-10T16:10:36.910" v="908" actId="700"/>
          <ac:spMkLst>
            <pc:docMk/>
            <pc:sldMk cId="2196020720" sldId="2020"/>
            <ac:spMk id="7" creationId="{452725EC-AF39-2D71-ABE1-DCF851D0AC16}"/>
          </ac:spMkLst>
        </pc:spChg>
        <pc:spChg chg="add mod ord">
          <ac:chgData name="Brockhaus, Hendrik (T CST SEA-DE)" userId="f1e0bebd-314c-47da-b99d-4360ed40ca6f" providerId="ADAL" clId="{CA254B2F-A306-4C7A-980C-7B554C33ECDB}" dt="2022-11-10T16:12:38.066" v="968" actId="20577"/>
          <ac:spMkLst>
            <pc:docMk/>
            <pc:sldMk cId="2196020720" sldId="2020"/>
            <ac:spMk id="8" creationId="{99848619-B823-417D-F93A-32D500153CAF}"/>
          </ac:spMkLst>
        </pc:spChg>
        <pc:spChg chg="add mod ord">
          <ac:chgData name="Brockhaus, Hendrik (T CST SEA-DE)" userId="f1e0bebd-314c-47da-b99d-4360ed40ca6f" providerId="ADAL" clId="{CA254B2F-A306-4C7A-980C-7B554C33ECDB}" dt="2022-11-10T16:13:59.557" v="980" actId="404"/>
          <ac:spMkLst>
            <pc:docMk/>
            <pc:sldMk cId="2196020720" sldId="2020"/>
            <ac:spMk id="9" creationId="{2C9A7E7C-879E-2BC6-8D1D-9CAF37D02521}"/>
          </ac:spMkLst>
        </pc:spChg>
        <pc:spChg chg="add mod ord">
          <ac:chgData name="Brockhaus, Hendrik (T CST SEA-DE)" userId="f1e0bebd-314c-47da-b99d-4360ed40ca6f" providerId="ADAL" clId="{CA254B2F-A306-4C7A-980C-7B554C33ECDB}" dt="2022-11-10T16:14:56.190" v="992" actId="14100"/>
          <ac:spMkLst>
            <pc:docMk/>
            <pc:sldMk cId="2196020720" sldId="2020"/>
            <ac:spMk id="10" creationId="{757FA3FA-D377-A44D-C712-8D4C50E9C623}"/>
          </ac:spMkLst>
        </pc:spChg>
        <pc:spChg chg="add del">
          <ac:chgData name="Brockhaus, Hendrik (T CST SEA-DE)" userId="f1e0bebd-314c-47da-b99d-4360ed40ca6f" providerId="ADAL" clId="{CA254B2F-A306-4C7A-980C-7B554C33ECDB}" dt="2022-11-10T16:10:52.823" v="911"/>
          <ac:spMkLst>
            <pc:docMk/>
            <pc:sldMk cId="2196020720" sldId="2020"/>
            <ac:spMk id="11" creationId="{E938A58E-C5B0-F29F-7C8B-5189DAE83588}"/>
          </ac:spMkLst>
        </pc:spChg>
        <pc:spChg chg="add del">
          <ac:chgData name="Brockhaus, Hendrik (T CST SEA-DE)" userId="f1e0bebd-314c-47da-b99d-4360ed40ca6f" providerId="ADAL" clId="{CA254B2F-A306-4C7A-980C-7B554C33ECDB}" dt="2022-11-10T16:10:52.823" v="911"/>
          <ac:spMkLst>
            <pc:docMk/>
            <pc:sldMk cId="2196020720" sldId="2020"/>
            <ac:spMk id="12" creationId="{D5D6EBD3-522B-203F-632F-A4CD13C9E259}"/>
          </ac:spMkLst>
        </pc:spChg>
        <pc:spChg chg="add del">
          <ac:chgData name="Brockhaus, Hendrik (T CST SEA-DE)" userId="f1e0bebd-314c-47da-b99d-4360ed40ca6f" providerId="ADAL" clId="{CA254B2F-A306-4C7A-980C-7B554C33ECDB}" dt="2022-11-10T16:10:52.823" v="911"/>
          <ac:spMkLst>
            <pc:docMk/>
            <pc:sldMk cId="2196020720" sldId="2020"/>
            <ac:spMk id="13" creationId="{1A1F0F37-3E93-417B-58EC-584BFAF3F5A9}"/>
          </ac:spMkLst>
        </pc:spChg>
      </pc:sldChg>
      <pc:sldChg chg="add del">
        <pc:chgData name="Brockhaus, Hendrik (T CST SEA-DE)" userId="f1e0bebd-314c-47da-b99d-4360ed40ca6f" providerId="ADAL" clId="{CA254B2F-A306-4C7A-980C-7B554C33ECDB}" dt="2022-11-25T09:31:07.265" v="1155" actId="47"/>
        <pc:sldMkLst>
          <pc:docMk/>
          <pc:sldMk cId="692686613" sldId="2021"/>
        </pc:sldMkLst>
      </pc:sldChg>
      <pc:sldChg chg="addSp delSp modSp new mod modClrScheme chgLayout">
        <pc:chgData name="Brockhaus, Hendrik (T CST SEA-DE)" userId="f1e0bebd-314c-47da-b99d-4360ed40ca6f" providerId="ADAL" clId="{CA254B2F-A306-4C7A-980C-7B554C33ECDB}" dt="2022-11-25T12:36:51.168" v="3576" actId="6549"/>
        <pc:sldMkLst>
          <pc:docMk/>
          <pc:sldMk cId="1301973131" sldId="2021"/>
        </pc:sldMkLst>
        <pc:spChg chg="mod ord">
          <ac:chgData name="Brockhaus, Hendrik (T CST SEA-DE)" userId="f1e0bebd-314c-47da-b99d-4360ed40ca6f" providerId="ADAL" clId="{CA254B2F-A306-4C7A-980C-7B554C33ECDB}" dt="2022-11-25T12:04:02.360" v="2729" actId="790"/>
          <ac:spMkLst>
            <pc:docMk/>
            <pc:sldMk cId="1301973131" sldId="2021"/>
            <ac:spMk id="2" creationId="{2ADA995F-910D-5645-150D-45F9CB120200}"/>
          </ac:spMkLst>
        </pc:spChg>
        <pc:spChg chg="mod ord">
          <ac:chgData name="Brockhaus, Hendrik (T CST SEA-DE)" userId="f1e0bebd-314c-47da-b99d-4360ed40ca6f" providerId="ADAL" clId="{CA254B2F-A306-4C7A-980C-7B554C33ECDB}" dt="2022-11-25T12:04:02.360" v="2729" actId="790"/>
          <ac:spMkLst>
            <pc:docMk/>
            <pc:sldMk cId="1301973131" sldId="2021"/>
            <ac:spMk id="3" creationId="{3EFDD9D6-4E7F-168A-5AA1-730E98A95E6D}"/>
          </ac:spMkLst>
        </pc:spChg>
        <pc:spChg chg="mod ord">
          <ac:chgData name="Brockhaus, Hendrik (T CST SEA-DE)" userId="f1e0bebd-314c-47da-b99d-4360ed40ca6f" providerId="ADAL" clId="{CA254B2F-A306-4C7A-980C-7B554C33ECDB}" dt="2022-11-25T12:04:02.360" v="2729" actId="790"/>
          <ac:spMkLst>
            <pc:docMk/>
            <pc:sldMk cId="1301973131" sldId="2021"/>
            <ac:spMk id="4" creationId="{708B5561-1928-A087-1C5C-B10C3A3370C6}"/>
          </ac:spMkLst>
        </pc:spChg>
        <pc:spChg chg="mod ord">
          <ac:chgData name="Brockhaus, Hendrik (T CST SEA-DE)" userId="f1e0bebd-314c-47da-b99d-4360ed40ca6f" providerId="ADAL" clId="{CA254B2F-A306-4C7A-980C-7B554C33ECDB}" dt="2022-11-25T12:04:02.360" v="2729" actId="790"/>
          <ac:spMkLst>
            <pc:docMk/>
            <pc:sldMk cId="1301973131" sldId="2021"/>
            <ac:spMk id="5" creationId="{85BF296A-6DB9-7610-2EF3-026F733AF78B}"/>
          </ac:spMkLst>
        </pc:spChg>
        <pc:spChg chg="add mod ord">
          <ac:chgData name="Brockhaus, Hendrik (T CST SEA-DE)" userId="f1e0bebd-314c-47da-b99d-4360ed40ca6f" providerId="ADAL" clId="{CA254B2F-A306-4C7A-980C-7B554C33ECDB}" dt="2022-11-25T12:36:51.168" v="3576" actId="6549"/>
          <ac:spMkLst>
            <pc:docMk/>
            <pc:sldMk cId="1301973131" sldId="2021"/>
            <ac:spMk id="6" creationId="{B2A1832C-0FB0-F1A2-4FAB-33245B980E3F}"/>
          </ac:spMkLst>
        </pc:spChg>
        <pc:spChg chg="add del">
          <ac:chgData name="Brockhaus, Hendrik (T CST SEA-DE)" userId="f1e0bebd-314c-47da-b99d-4360ed40ca6f" providerId="ADAL" clId="{CA254B2F-A306-4C7A-980C-7B554C33ECDB}" dt="2022-11-25T12:15:14.116" v="3051"/>
          <ac:spMkLst>
            <pc:docMk/>
            <pc:sldMk cId="1301973131" sldId="2021"/>
            <ac:spMk id="7" creationId="{198BADC3-042B-E224-02C9-101EEE7F86E4}"/>
          </ac:spMkLst>
        </pc:spChg>
        <pc:spChg chg="add del">
          <ac:chgData name="Brockhaus, Hendrik (T CST SEA-DE)" userId="f1e0bebd-314c-47da-b99d-4360ed40ca6f" providerId="ADAL" clId="{CA254B2F-A306-4C7A-980C-7B554C33ECDB}" dt="2022-11-25T12:36:25.802" v="3547"/>
          <ac:spMkLst>
            <pc:docMk/>
            <pc:sldMk cId="1301973131" sldId="2021"/>
            <ac:spMk id="8" creationId="{7A8049CE-BF05-043F-F0A9-542A0AC2369D}"/>
          </ac:spMkLst>
        </pc:spChg>
      </pc:sldChg>
      <pc:sldChg chg="addSp delSp modSp new del mod modClrScheme chgLayout">
        <pc:chgData name="Brockhaus, Hendrik (T CST SEA-DE)" userId="f1e0bebd-314c-47da-b99d-4360ed40ca6f" providerId="ADAL" clId="{CA254B2F-A306-4C7A-980C-7B554C33ECDB}" dt="2022-11-10T16:37:44.812" v="1126" actId="47"/>
        <pc:sldMkLst>
          <pc:docMk/>
          <pc:sldMk cId="1952751214" sldId="2021"/>
        </pc:sldMkLst>
        <pc:spChg chg="del mod ord">
          <ac:chgData name="Brockhaus, Hendrik (T CST SEA-DE)" userId="f1e0bebd-314c-47da-b99d-4360ed40ca6f" providerId="ADAL" clId="{CA254B2F-A306-4C7A-980C-7B554C33ECDB}" dt="2022-11-10T16:17:23.930" v="1022" actId="700"/>
          <ac:spMkLst>
            <pc:docMk/>
            <pc:sldMk cId="1952751214" sldId="2021"/>
            <ac:spMk id="2" creationId="{78CF601E-3A71-16FD-D1F5-491BBAF2ECC1}"/>
          </ac:spMkLst>
        </pc:spChg>
        <pc:spChg chg="mod ord">
          <ac:chgData name="Brockhaus, Hendrik (T CST SEA-DE)" userId="f1e0bebd-314c-47da-b99d-4360ed40ca6f" providerId="ADAL" clId="{CA254B2F-A306-4C7A-980C-7B554C33ECDB}" dt="2022-11-10T16:17:23.930" v="1022" actId="700"/>
          <ac:spMkLst>
            <pc:docMk/>
            <pc:sldMk cId="1952751214" sldId="2021"/>
            <ac:spMk id="3" creationId="{F40F530C-601B-4D66-4E40-5B2D199186C2}"/>
          </ac:spMkLst>
        </pc:spChg>
        <pc:spChg chg="mod ord">
          <ac:chgData name="Brockhaus, Hendrik (T CST SEA-DE)" userId="f1e0bebd-314c-47da-b99d-4360ed40ca6f" providerId="ADAL" clId="{CA254B2F-A306-4C7A-980C-7B554C33ECDB}" dt="2022-11-10T16:17:23.930" v="1022" actId="700"/>
          <ac:spMkLst>
            <pc:docMk/>
            <pc:sldMk cId="1952751214" sldId="2021"/>
            <ac:spMk id="4" creationId="{C6C26118-BDD7-C808-7375-A2FC1BEA4C4D}"/>
          </ac:spMkLst>
        </pc:spChg>
        <pc:spChg chg="mod ord">
          <ac:chgData name="Brockhaus, Hendrik (T CST SEA-DE)" userId="f1e0bebd-314c-47da-b99d-4360ed40ca6f" providerId="ADAL" clId="{CA254B2F-A306-4C7A-980C-7B554C33ECDB}" dt="2022-11-10T16:17:23.930" v="1022" actId="700"/>
          <ac:spMkLst>
            <pc:docMk/>
            <pc:sldMk cId="1952751214" sldId="2021"/>
            <ac:spMk id="5" creationId="{9DF161BB-C04B-C7A6-1FEC-30BA63BE0EFB}"/>
          </ac:spMkLst>
        </pc:spChg>
        <pc:spChg chg="add mod ord">
          <ac:chgData name="Brockhaus, Hendrik (T CST SEA-DE)" userId="f1e0bebd-314c-47da-b99d-4360ed40ca6f" providerId="ADAL" clId="{CA254B2F-A306-4C7A-980C-7B554C33ECDB}" dt="2022-11-10T16:19:18.350" v="1065" actId="20577"/>
          <ac:spMkLst>
            <pc:docMk/>
            <pc:sldMk cId="1952751214" sldId="2021"/>
            <ac:spMk id="6" creationId="{07A0D47D-DF8A-23BB-AD2B-6400871D3B94}"/>
          </ac:spMkLst>
        </pc:spChg>
        <pc:spChg chg="add mod ord">
          <ac:chgData name="Brockhaus, Hendrik (T CST SEA-DE)" userId="f1e0bebd-314c-47da-b99d-4360ed40ca6f" providerId="ADAL" clId="{CA254B2F-A306-4C7A-980C-7B554C33ECDB}" dt="2022-11-10T16:23:35.554" v="1125" actId="14100"/>
          <ac:spMkLst>
            <pc:docMk/>
            <pc:sldMk cId="1952751214" sldId="2021"/>
            <ac:spMk id="7" creationId="{8E184CB4-9BCA-A145-CD19-C6B7BE3E8367}"/>
          </ac:spMkLst>
        </pc:spChg>
      </pc:sldChg>
      <pc:sldChg chg="modSp new mod">
        <pc:chgData name="Brockhaus, Hendrik (T CST SEA-DE)" userId="f1e0bebd-314c-47da-b99d-4360ed40ca6f" providerId="ADAL" clId="{CA254B2F-A306-4C7A-980C-7B554C33ECDB}" dt="2022-11-25T12:39:37.491" v="3614" actId="27636"/>
        <pc:sldMkLst>
          <pc:docMk/>
          <pc:sldMk cId="1886210438" sldId="2022"/>
        </pc:sldMkLst>
        <pc:spChg chg="mod">
          <ac:chgData name="Brockhaus, Hendrik (T CST SEA-DE)" userId="f1e0bebd-314c-47da-b99d-4360ed40ca6f" providerId="ADAL" clId="{CA254B2F-A306-4C7A-980C-7B554C33ECDB}" dt="2022-11-25T12:39:22.749" v="3605" actId="20577"/>
          <ac:spMkLst>
            <pc:docMk/>
            <pc:sldMk cId="1886210438" sldId="2022"/>
            <ac:spMk id="2" creationId="{7D792ACC-1B89-710A-A46F-2710792B7C2A}"/>
          </ac:spMkLst>
        </pc:spChg>
        <pc:spChg chg="mod">
          <ac:chgData name="Brockhaus, Hendrik (T CST SEA-DE)" userId="f1e0bebd-314c-47da-b99d-4360ed40ca6f" providerId="ADAL" clId="{CA254B2F-A306-4C7A-980C-7B554C33ECDB}" dt="2022-11-25T12:39:37.491" v="3614" actId="27636"/>
          <ac:spMkLst>
            <pc:docMk/>
            <pc:sldMk cId="1886210438" sldId="2022"/>
            <ac:spMk id="3" creationId="{9560141B-037E-23CE-41CD-CF5A4272F2A6}"/>
          </ac:spMkLst>
        </pc:spChg>
      </pc:sldChg>
      <pc:sldChg chg="new del">
        <pc:chgData name="Brockhaus, Hendrik (T CST SEA-DE)" userId="f1e0bebd-314c-47da-b99d-4360ed40ca6f" providerId="ADAL" clId="{CA254B2F-A306-4C7A-980C-7B554C33ECDB}" dt="2022-11-10T16:37:44.812" v="1126" actId="47"/>
        <pc:sldMkLst>
          <pc:docMk/>
          <pc:sldMk cId="4141625406" sldId="2022"/>
        </pc:sldMkLst>
      </pc:sldChg>
      <pc:sldChg chg="addSp delSp modSp add del mod">
        <pc:chgData name="Brockhaus, Hendrik (T CST SEA-DE)" userId="f1e0bebd-314c-47da-b99d-4360ed40ca6f" providerId="ADAL" clId="{CA254B2F-A306-4C7A-980C-7B554C33ECDB}" dt="2022-11-10T16:37:44.812" v="1126" actId="47"/>
        <pc:sldMkLst>
          <pc:docMk/>
          <pc:sldMk cId="4216629637" sldId="2023"/>
        </pc:sldMkLst>
        <pc:spChg chg="add del">
          <ac:chgData name="Brockhaus, Hendrik (T CST SEA-DE)" userId="f1e0bebd-314c-47da-b99d-4360ed40ca6f" providerId="ADAL" clId="{CA254B2F-A306-4C7A-980C-7B554C33ECDB}" dt="2022-11-10T16:20:27.226" v="1080"/>
          <ac:spMkLst>
            <pc:docMk/>
            <pc:sldMk cId="4216629637" sldId="2023"/>
            <ac:spMk id="2" creationId="{F0F67ACF-0417-123E-9D92-D7029E8C2FF2}"/>
          </ac:spMkLst>
        </pc:spChg>
        <pc:spChg chg="mod">
          <ac:chgData name="Brockhaus, Hendrik (T CST SEA-DE)" userId="f1e0bebd-314c-47da-b99d-4360ed40ca6f" providerId="ADAL" clId="{CA254B2F-A306-4C7A-980C-7B554C33ECDB}" dt="2022-11-10T16:20:50.221" v="1091" actId="20577"/>
          <ac:spMkLst>
            <pc:docMk/>
            <pc:sldMk cId="4216629637" sldId="2023"/>
            <ac:spMk id="6" creationId="{07A0D47D-DF8A-23BB-AD2B-6400871D3B94}"/>
          </ac:spMkLst>
        </pc:spChg>
        <pc:spChg chg="mod">
          <ac:chgData name="Brockhaus, Hendrik (T CST SEA-DE)" userId="f1e0bebd-314c-47da-b99d-4360ed40ca6f" providerId="ADAL" clId="{CA254B2F-A306-4C7A-980C-7B554C33ECDB}" dt="2022-11-10T16:20:35.194" v="1086" actId="27636"/>
          <ac:spMkLst>
            <pc:docMk/>
            <pc:sldMk cId="4216629637" sldId="2023"/>
            <ac:spMk id="7" creationId="{8E184CB4-9BCA-A145-CD19-C6B7BE3E8367}"/>
          </ac:spMkLst>
        </pc:spChg>
      </pc:sldChg>
      <pc:sldChg chg="modSp add del mod">
        <pc:chgData name="Brockhaus, Hendrik (T CST SEA-DE)" userId="f1e0bebd-314c-47da-b99d-4360ed40ca6f" providerId="ADAL" clId="{CA254B2F-A306-4C7A-980C-7B554C33ECDB}" dt="2022-11-10T16:37:44.812" v="1126" actId="47"/>
        <pc:sldMkLst>
          <pc:docMk/>
          <pc:sldMk cId="3831262739" sldId="2024"/>
        </pc:sldMkLst>
        <pc:spChg chg="mod">
          <ac:chgData name="Brockhaus, Hendrik (T CST SEA-DE)" userId="f1e0bebd-314c-47da-b99d-4360ed40ca6f" providerId="ADAL" clId="{CA254B2F-A306-4C7A-980C-7B554C33ECDB}" dt="2022-11-10T16:21:56.078" v="1103" actId="20577"/>
          <ac:spMkLst>
            <pc:docMk/>
            <pc:sldMk cId="3831262739" sldId="2024"/>
            <ac:spMk id="6" creationId="{07A0D47D-DF8A-23BB-AD2B-6400871D3B94}"/>
          </ac:spMkLst>
        </pc:spChg>
        <pc:spChg chg="mod">
          <ac:chgData name="Brockhaus, Hendrik (T CST SEA-DE)" userId="f1e0bebd-314c-47da-b99d-4360ed40ca6f" providerId="ADAL" clId="{CA254B2F-A306-4C7A-980C-7B554C33ECDB}" dt="2022-11-10T16:23:12.733" v="1121" actId="27636"/>
          <ac:spMkLst>
            <pc:docMk/>
            <pc:sldMk cId="3831262739" sldId="2024"/>
            <ac:spMk id="7" creationId="{8E184CB4-9BCA-A145-CD19-C6B7BE3E8367}"/>
          </ac:spMkLst>
        </pc:spChg>
      </pc:sldChg>
      <pc:sldChg chg="modSp add del mod">
        <pc:chgData name="Brockhaus, Hendrik (T CST SEA-DE)" userId="f1e0bebd-314c-47da-b99d-4360ed40ca6f" providerId="ADAL" clId="{CA254B2F-A306-4C7A-980C-7B554C33ECDB}" dt="2022-11-10T16:37:44.812" v="1126" actId="47"/>
        <pc:sldMkLst>
          <pc:docMk/>
          <pc:sldMk cId="3737306460" sldId="2025"/>
        </pc:sldMkLst>
        <pc:spChg chg="mod">
          <ac:chgData name="Brockhaus, Hendrik (T CST SEA-DE)" userId="f1e0bebd-314c-47da-b99d-4360ed40ca6f" providerId="ADAL" clId="{CA254B2F-A306-4C7A-980C-7B554C33ECDB}" dt="2022-11-10T16:20:46.693" v="1090" actId="20577"/>
          <ac:spMkLst>
            <pc:docMk/>
            <pc:sldMk cId="3737306460" sldId="2025"/>
            <ac:spMk id="6" creationId="{07A0D47D-DF8A-23BB-AD2B-6400871D3B94}"/>
          </ac:spMkLst>
        </pc:spChg>
        <pc:spChg chg="mod">
          <ac:chgData name="Brockhaus, Hendrik (T CST SEA-DE)" userId="f1e0bebd-314c-47da-b99d-4360ed40ca6f" providerId="ADAL" clId="{CA254B2F-A306-4C7A-980C-7B554C33ECDB}" dt="2022-11-10T16:23:00.338" v="1115" actId="20577"/>
          <ac:spMkLst>
            <pc:docMk/>
            <pc:sldMk cId="3737306460" sldId="2025"/>
            <ac:spMk id="7" creationId="{8E184CB4-9BCA-A145-CD19-C6B7BE3E8367}"/>
          </ac:spMkLst>
        </pc:spChg>
      </pc:sldChg>
    </pc:docChg>
  </pc:docChgLst>
</pc:chgInfo>
</file>

<file path=ppt/comments/modernComment_7DA_3399F313.xml><?xml version="1.0" encoding="utf-8"?>
<p188:cmLst xmlns:a="http://schemas.openxmlformats.org/drawingml/2006/main" xmlns:r="http://schemas.openxmlformats.org/officeDocument/2006/relationships" xmlns:p188="http://schemas.microsoft.com/office/powerpoint/2018/8/main">
  <p188:cm id="{1A4921AB-D4B0-4BD7-BEC1-28342AC304BB}" authorId="{B967323E-F649-FFF1-AAEC-E3E26500F898}" created="2022-10-14T15:03:23.149">
    <pc:sldMkLst xmlns:pc="http://schemas.microsoft.com/office/powerpoint/2013/main/command">
      <pc:docMk/>
      <pc:sldMk cId="865727251" sldId="2010"/>
    </pc:sldMkLst>
    <p188:replyLst>
      <p188:reply id="{BE911DC8-AE89-4BE6-ACEC-FF9F97253DFE}" authorId="{59D703B0-5D0C-3187-E192-3DE34F2DA597}" created="2022-10-14T15:36:29.484">
        <p188:txBody>
          <a:bodyPr/>
          <a:lstStyle/>
          <a:p>
            <a:r>
              <a:rPr lang="de-DE"/>
              <a:t>Using CMP V3, the new certificate is provided as EnvelopedData in the response message. As soon as CMS EnvelopedData is available for KEM, this should out of the box work.</a:t>
            </a:r>
          </a:p>
        </p188:txBody>
      </p188:reply>
      <p188:reply id="{24688D7B-4A6A-4E00-9424-C1AB6ED0F0B7}" authorId="{59D703B0-5D0C-3187-E192-3DE34F2DA597}" created="2022-10-14T15:37:53.409">
        <p188:txBody>
          <a:bodyPr/>
          <a:lstStyle/>
          <a:p>
            <a:r>
              <a:rPr lang="de-DE"/>
              <a:t>In your comment 1), what 'other CMP actions' do you have in mind?</a:t>
            </a:r>
          </a:p>
        </p188:txBody>
      </p188:reply>
      <p188:reply id="{F1F646EC-B67C-4919-B61B-06399988CA17}" authorId="{B967323E-F649-FFF1-AAEC-E3E26500F898}" created="2022-10-14T15:48:20.812">
        <p188:txBody>
          <a:bodyPr/>
          <a:lstStyle/>
          <a:p>
            <a:r>
              <a:rPr lang="en-US"/>
              <a:t>Revocation? Key Update? Those need to be authenticated, right?</a:t>
            </a:r>
          </a:p>
        </p188:txBody>
      </p188:reply>
      <p188:reply id="{0C79556A-B485-4FFD-9D33-73CCE930A0E0}" authorId="{59D703B0-5D0C-3187-E192-3DE34F2DA597}" created="2022-10-14T15:53:26.090">
        <p188:txBody>
          <a:bodyPr/>
          <a:lstStyle/>
          <a:p>
            <a:r>
              <a:rPr lang="de-DE"/>
              <a:t>Yes, but this is performed by standard message protection and not by a POP as within a certificate request.</a:t>
            </a:r>
          </a:p>
        </p188:txBody>
      </p188:reply>
    </p188:replyLst>
    <p188:txBody>
      <a:bodyPr/>
      <a:lstStyle/>
      <a:p>
        <a:r>
          <a:rPr lang="en-US"/>
          <a:t>Good point about indirect POP.
Questions: 
1) This is useful during enrollment, but I assume there are other CMP actions that would not be possible if this is the only available POP method?
2) Would indirect POP we possible without any new message types? IE will it fit perfectly into the message types designed for RSA Key Transport?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33B5B5E8-CA78-4A82-83A0-867EF5A818AE}" type="datetimeFigureOut">
              <a:rPr lang="en-US" smtClean="0"/>
              <a:t>11/28/2022</a:t>
            </a:fld>
            <a:endParaRPr lang="en-US"/>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4C6D392E-C4EF-4AC5-9CF0-E17168E17BBE}" type="slidenum">
              <a:rPr lang="en-US" smtClean="0"/>
              <a:t>‹Nr.›</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p:txBody>
          <a:bodyPr/>
          <a:lstStyle/>
          <a:p>
            <a:r>
              <a:rPr lang="en-US"/>
              <a:t>November 2022</a:t>
            </a:r>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r>
              <a:rPr lang="en-US"/>
              <a:t>Hendrik Brockhaus - Siemens</a:t>
            </a:r>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p:txBody>
          <a:bodyPr/>
          <a:lstStyle/>
          <a:p>
            <a:fld id="{104F53CC-0028-4916-8B93-0EBFFB2C7AAD}" type="slidenum">
              <a:rPr lang="en-US" smtClean="0"/>
              <a:t>‹Nr.›</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p:txBody>
          <a:bodyPr/>
          <a:lstStyle/>
          <a:p>
            <a:r>
              <a:rPr lang="en-US"/>
              <a:t>November 2022</a:t>
            </a:r>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r>
              <a:rPr lang="en-US"/>
              <a:t>Hendrik Brockhaus - Siemens</a:t>
            </a:r>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p:txBody>
          <a:bodyPr/>
          <a:lstStyle/>
          <a:p>
            <a:fld id="{104F53CC-0028-4916-8B93-0EBFFB2C7AAD}" type="slidenum">
              <a:rPr lang="en-US" smtClean="0"/>
              <a:t>‹Nr.›</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p:txBody>
          <a:bodyPr/>
          <a:lstStyle/>
          <a:p>
            <a:r>
              <a:rPr lang="en-US"/>
              <a:t>November 2022</a:t>
            </a:r>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r>
              <a:rPr lang="en-US"/>
              <a:t>Hendrik Brockhaus - Siemens</a:t>
            </a:r>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p:txBody>
          <a:bodyPr/>
          <a:lstStyle/>
          <a:p>
            <a:fld id="{104F53CC-0028-4916-8B93-0EBFFB2C7AAD}" type="slidenum">
              <a:rPr lang="en-US" smtClean="0"/>
              <a:t>‹Nr.›</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p:txBody>
          <a:bodyPr/>
          <a:lstStyle/>
          <a:p>
            <a:r>
              <a:rPr lang="en-US"/>
              <a:t>November 2022</a:t>
            </a:r>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r>
              <a:rPr lang="en-US"/>
              <a:t>Hendrik Brockhaus - Siemens</a:t>
            </a:r>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p:txBody>
          <a:bodyPr/>
          <a:lstStyle/>
          <a:p>
            <a:fld id="{104F53CC-0028-4916-8B93-0EBFFB2C7AAD}" type="slidenum">
              <a:rPr lang="en-US" smtClean="0"/>
              <a:t>‹Nr.›</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p:txBody>
          <a:bodyPr/>
          <a:lstStyle/>
          <a:p>
            <a:r>
              <a:rPr lang="en-US"/>
              <a:t>November 2022</a:t>
            </a:r>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r>
              <a:rPr lang="en-US"/>
              <a:t>Hendrik Brockhaus - Siemens</a:t>
            </a:r>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p:txBody>
          <a:bodyPr/>
          <a:lstStyle/>
          <a:p>
            <a:fld id="{104F53CC-0028-4916-8B93-0EBFFB2C7AAD}" type="slidenum">
              <a:rPr lang="en-US" smtClean="0"/>
              <a:t>‹Nr.›</a:t>
            </a:fld>
            <a:endParaRPr lang="en-US"/>
          </a:p>
        </p:txBody>
      </p:sp>
    </p:spTree>
    <p:extLst>
      <p:ext uri="{BB962C8B-B14F-4D97-AF65-F5344CB8AC3E}">
        <p14:creationId xmlns:p14="http://schemas.microsoft.com/office/powerpoint/2010/main" val="3519264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5B455-1A91-4276-9074-48317E3DB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November 2022</a:t>
            </a:r>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Hendrik Brockhaus - Siemens</a:t>
            </a:r>
          </a:p>
        </p:txBody>
      </p:sp>
      <p:sp>
        <p:nvSpPr>
          <p:cNvPr id="6" name="Slide Number Placeholder 5">
            <a:extLst>
              <a:ext uri="{FF2B5EF4-FFF2-40B4-BE49-F238E27FC236}">
                <a16:creationId xmlns:a16="http://schemas.microsoft.com/office/drawing/2014/main" id="{BC10AC47-8626-4130-A31B-F20B5BBEB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‹Nr.›</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7DA_3399F3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AEA28B-EEBD-908D-CAF7-141C56F28EDB}"/>
              </a:ext>
            </a:extLst>
          </p:cNvPr>
          <p:cNvSpPr>
            <a:spLocks noGrp="1"/>
          </p:cNvSpPr>
          <p:nvPr>
            <p:ph type="title"/>
          </p:nvPr>
        </p:nvSpPr>
        <p:spPr/>
        <p:txBody>
          <a:bodyPr/>
          <a:lstStyle/>
          <a:p>
            <a:r>
              <a:rPr lang="en-US"/>
              <a:t>Proposal on supporting KEM keys</a:t>
            </a:r>
          </a:p>
        </p:txBody>
      </p:sp>
      <p:sp>
        <p:nvSpPr>
          <p:cNvPr id="3" name="Inhaltsplatzhalter 2">
            <a:extLst>
              <a:ext uri="{FF2B5EF4-FFF2-40B4-BE49-F238E27FC236}">
                <a16:creationId xmlns:a16="http://schemas.microsoft.com/office/drawing/2014/main" id="{9E577F57-27AE-2D9F-41F7-AAC50DD44712}"/>
              </a:ext>
            </a:extLst>
          </p:cNvPr>
          <p:cNvSpPr>
            <a:spLocks noGrp="1"/>
          </p:cNvSpPr>
          <p:nvPr>
            <p:ph idx="1"/>
          </p:nvPr>
        </p:nvSpPr>
        <p:spPr/>
        <p:txBody>
          <a:bodyPr vert="horz" lIns="91440" tIns="45720" rIns="91440" bIns="45720" rtlCol="0" anchor="t">
            <a:normAutofit fontScale="92500"/>
          </a:bodyPr>
          <a:lstStyle/>
          <a:p>
            <a:pPr marL="0" indent="0">
              <a:buNone/>
            </a:pPr>
            <a:r>
              <a:rPr lang="en-US" dirty="0"/>
              <a:t>Proof-of-possession in certificate requests</a:t>
            </a:r>
          </a:p>
          <a:p>
            <a:r>
              <a:rPr lang="en-US" dirty="0"/>
              <a:t>The authors will wait for a new I-D on POP for KEM keys.</a:t>
            </a:r>
            <a:endParaRPr lang="en-US" dirty="0">
              <a:cs typeface="Calibri"/>
            </a:endParaRPr>
          </a:p>
          <a:p>
            <a:r>
              <a:rPr lang="en-US" dirty="0"/>
              <a:t>Currently an indirect POP could be used with certificate requests for KEM keys like for encryption-only keys. In CMP the newly issued certificate can be delivered in encrypted form and the recipient provides POP by sending a </a:t>
            </a:r>
            <a:r>
              <a:rPr lang="en-US" dirty="0" err="1"/>
              <a:t>certHash</a:t>
            </a:r>
            <a:r>
              <a:rPr lang="en-US" dirty="0"/>
              <a:t> in the </a:t>
            </a:r>
            <a:r>
              <a:rPr lang="en-US" dirty="0" err="1"/>
              <a:t>CertConf</a:t>
            </a:r>
            <a:r>
              <a:rPr lang="en-US" dirty="0"/>
              <a:t> message.</a:t>
            </a:r>
            <a:endParaRPr lang="en-US" dirty="0">
              <a:cs typeface="Calibri"/>
            </a:endParaRPr>
          </a:p>
          <a:p>
            <a:pPr marL="0" indent="0">
              <a:buNone/>
            </a:pPr>
            <a:r>
              <a:rPr lang="en-US" dirty="0"/>
              <a:t>CMP message protection</a:t>
            </a:r>
            <a:endParaRPr lang="en-US" dirty="0">
              <a:cs typeface="Calibri"/>
            </a:endParaRPr>
          </a:p>
          <a:p>
            <a:r>
              <a:rPr lang="en-US" dirty="0"/>
              <a:t>MAC-based message protection can be used at the cost of an additional roundtrip in advance to a PKI management operation establishing a authenticated shared key, see message flow on the next slide.</a:t>
            </a:r>
            <a:endParaRPr lang="en-US" dirty="0">
              <a:cs typeface="Calibri"/>
            </a:endParaRPr>
          </a:p>
        </p:txBody>
      </p:sp>
      <p:sp>
        <p:nvSpPr>
          <p:cNvPr id="4" name="Datumsplatzhalter 3">
            <a:extLst>
              <a:ext uri="{FF2B5EF4-FFF2-40B4-BE49-F238E27FC236}">
                <a16:creationId xmlns:a16="http://schemas.microsoft.com/office/drawing/2014/main" id="{2BD7C13B-BC34-ACA9-B5DC-9E9D41A6AFB4}"/>
              </a:ext>
            </a:extLst>
          </p:cNvPr>
          <p:cNvSpPr>
            <a:spLocks noGrp="1"/>
          </p:cNvSpPr>
          <p:nvPr>
            <p:ph type="dt" sz="half" idx="10"/>
          </p:nvPr>
        </p:nvSpPr>
        <p:spPr/>
        <p:txBody>
          <a:bodyPr/>
          <a:lstStyle/>
          <a:p>
            <a:r>
              <a:rPr lang="en-US"/>
              <a:t>November 2022</a:t>
            </a:r>
          </a:p>
        </p:txBody>
      </p:sp>
      <p:sp>
        <p:nvSpPr>
          <p:cNvPr id="5" name="Fußzeilenplatzhalter 4">
            <a:extLst>
              <a:ext uri="{FF2B5EF4-FFF2-40B4-BE49-F238E27FC236}">
                <a16:creationId xmlns:a16="http://schemas.microsoft.com/office/drawing/2014/main" id="{87CA6A65-88E4-B915-624F-C4D12D0C75D7}"/>
              </a:ext>
            </a:extLst>
          </p:cNvPr>
          <p:cNvSpPr>
            <a:spLocks noGrp="1"/>
          </p:cNvSpPr>
          <p:nvPr>
            <p:ph type="ftr" sz="quarter" idx="11"/>
          </p:nvPr>
        </p:nvSpPr>
        <p:spPr/>
        <p:txBody>
          <a:bodyPr/>
          <a:lstStyle/>
          <a:p>
            <a:r>
              <a:rPr lang="en-US"/>
              <a:t>Hendrik Brockhaus - Siemens</a:t>
            </a:r>
          </a:p>
        </p:txBody>
      </p:sp>
      <p:sp>
        <p:nvSpPr>
          <p:cNvPr id="6" name="Foliennummernplatzhalter 5">
            <a:extLst>
              <a:ext uri="{FF2B5EF4-FFF2-40B4-BE49-F238E27FC236}">
                <a16:creationId xmlns:a16="http://schemas.microsoft.com/office/drawing/2014/main" id="{4E3A5D43-2E3F-1340-F88C-7FAB08AE0315}"/>
              </a:ext>
            </a:extLst>
          </p:cNvPr>
          <p:cNvSpPr>
            <a:spLocks noGrp="1"/>
          </p:cNvSpPr>
          <p:nvPr>
            <p:ph type="sldNum" sz="quarter" idx="12"/>
          </p:nvPr>
        </p:nvSpPr>
        <p:spPr/>
        <p:txBody>
          <a:bodyPr/>
          <a:lstStyle/>
          <a:p>
            <a:fld id="{104F53CC-0028-4916-8B93-0EBFFB2C7AAD}" type="slidenum">
              <a:rPr lang="en-US" smtClean="0"/>
              <a:t>1</a:t>
            </a:fld>
            <a:endParaRPr lang="en-US"/>
          </a:p>
        </p:txBody>
      </p:sp>
    </p:spTree>
    <p:extLst>
      <p:ext uri="{BB962C8B-B14F-4D97-AF65-F5344CB8AC3E}">
        <p14:creationId xmlns:p14="http://schemas.microsoft.com/office/powerpoint/2010/main" val="865727251"/>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92ACC-1B89-710A-A46F-2710792B7C2A}"/>
              </a:ext>
            </a:extLst>
          </p:cNvPr>
          <p:cNvSpPr>
            <a:spLocks noGrp="1"/>
          </p:cNvSpPr>
          <p:nvPr>
            <p:ph type="title"/>
          </p:nvPr>
        </p:nvSpPr>
        <p:spPr/>
        <p:txBody>
          <a:bodyPr/>
          <a:lstStyle/>
          <a:p>
            <a:r>
              <a:rPr lang="de-DE" dirty="0"/>
              <a:t>Add </a:t>
            </a:r>
            <a:r>
              <a:rPr lang="de-DE" dirty="0" err="1"/>
              <a:t>new</a:t>
            </a:r>
            <a:r>
              <a:rPr lang="de-DE" dirty="0"/>
              <a:t> </a:t>
            </a:r>
            <a:r>
              <a:rPr lang="de-DE" dirty="0" err="1"/>
              <a:t>Section</a:t>
            </a:r>
            <a:r>
              <a:rPr lang="de-DE" dirty="0"/>
              <a:t> 4.3.4</a:t>
            </a:r>
          </a:p>
        </p:txBody>
      </p:sp>
      <p:sp>
        <p:nvSpPr>
          <p:cNvPr id="3" name="Inhaltsplatzhalter 2">
            <a:extLst>
              <a:ext uri="{FF2B5EF4-FFF2-40B4-BE49-F238E27FC236}">
                <a16:creationId xmlns:a16="http://schemas.microsoft.com/office/drawing/2014/main" id="{9560141B-037E-23CE-41CD-CF5A4272F2A6}"/>
              </a:ext>
            </a:extLst>
          </p:cNvPr>
          <p:cNvSpPr>
            <a:spLocks noGrp="1"/>
          </p:cNvSpPr>
          <p:nvPr>
            <p:ph idx="1"/>
          </p:nvPr>
        </p:nvSpPr>
        <p:spPr/>
        <p:txBody>
          <a:bodyPr>
            <a:normAutofit/>
          </a:bodyPr>
          <a:lstStyle/>
          <a:p>
            <a:pPr marL="0" indent="0">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4.3.4.  Key Encapsulation Mechanism Keys</a:t>
            </a:r>
            <a:endParaRPr lang="de-DE"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For key encapsulation mechanism keys, the end entity can be required to decrypt a value in order to prove possession of the private key (see Section 5.2.8).  Decrypting a value can be achieved either directly or indirectly.</a:t>
            </a:r>
            <a:endParaRPr lang="de-DE"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direct method is for the RA/CA to issue a random challenge to which an immediate response by the EE is required. </a:t>
            </a:r>
            <a:endParaRPr lang="de-DE"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indirect method is to issue a certificate that is encrypted for the end entity (and have the end entity demonstrate its ability to decrypt this certificate in the confirmation message).  This allows a CA to issue a certificate in a form that can only be used by the intended end entity. </a:t>
            </a:r>
            <a:endParaRPr lang="de-DE"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This specification encourages use of the indirect method because it requires no extra messages to be sent (i.e., the proof can be demonstrated using the {request, response, confirmation} triple of messages).</a:t>
            </a:r>
            <a:endParaRPr lang="de-DE" sz="18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Datumsplatzhalter 3">
            <a:extLst>
              <a:ext uri="{FF2B5EF4-FFF2-40B4-BE49-F238E27FC236}">
                <a16:creationId xmlns:a16="http://schemas.microsoft.com/office/drawing/2014/main" id="{29EC231E-401F-8644-8AEF-EED70DE127FC}"/>
              </a:ext>
            </a:extLst>
          </p:cNvPr>
          <p:cNvSpPr>
            <a:spLocks noGrp="1"/>
          </p:cNvSpPr>
          <p:nvPr>
            <p:ph type="dt" sz="half" idx="10"/>
          </p:nvPr>
        </p:nvSpPr>
        <p:spPr/>
        <p:txBody>
          <a:bodyPr/>
          <a:lstStyle/>
          <a:p>
            <a:r>
              <a:rPr lang="en-US"/>
              <a:t>November 2022</a:t>
            </a:r>
          </a:p>
        </p:txBody>
      </p:sp>
      <p:sp>
        <p:nvSpPr>
          <p:cNvPr id="5" name="Fußzeilenplatzhalter 4">
            <a:extLst>
              <a:ext uri="{FF2B5EF4-FFF2-40B4-BE49-F238E27FC236}">
                <a16:creationId xmlns:a16="http://schemas.microsoft.com/office/drawing/2014/main" id="{C352FADA-DECB-1A8A-C26E-2D9B26E79605}"/>
              </a:ext>
            </a:extLst>
          </p:cNvPr>
          <p:cNvSpPr>
            <a:spLocks noGrp="1"/>
          </p:cNvSpPr>
          <p:nvPr>
            <p:ph type="ftr" sz="quarter" idx="11"/>
          </p:nvPr>
        </p:nvSpPr>
        <p:spPr/>
        <p:txBody>
          <a:bodyPr/>
          <a:lstStyle/>
          <a:p>
            <a:r>
              <a:rPr lang="en-US"/>
              <a:t>Hendrik Brockhaus - Siemens</a:t>
            </a:r>
          </a:p>
        </p:txBody>
      </p:sp>
      <p:sp>
        <p:nvSpPr>
          <p:cNvPr id="6" name="Foliennummernplatzhalter 5">
            <a:extLst>
              <a:ext uri="{FF2B5EF4-FFF2-40B4-BE49-F238E27FC236}">
                <a16:creationId xmlns:a16="http://schemas.microsoft.com/office/drawing/2014/main" id="{F06620DA-6F90-E4C2-EC1B-D4FA8C6DD37C}"/>
              </a:ext>
            </a:extLst>
          </p:cNvPr>
          <p:cNvSpPr>
            <a:spLocks noGrp="1"/>
          </p:cNvSpPr>
          <p:nvPr>
            <p:ph type="sldNum" sz="quarter" idx="12"/>
          </p:nvPr>
        </p:nvSpPr>
        <p:spPr/>
        <p:txBody>
          <a:bodyPr/>
          <a:lstStyle/>
          <a:p>
            <a:fld id="{104F53CC-0028-4916-8B93-0EBFFB2C7AAD}" type="slidenum">
              <a:rPr lang="en-US" smtClean="0"/>
              <a:t>2</a:t>
            </a:fld>
            <a:endParaRPr lang="en-US"/>
          </a:p>
        </p:txBody>
      </p:sp>
    </p:spTree>
    <p:extLst>
      <p:ext uri="{BB962C8B-B14F-4D97-AF65-F5344CB8AC3E}">
        <p14:creationId xmlns:p14="http://schemas.microsoft.com/office/powerpoint/2010/main" val="188621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EF8A-70EA-4913-D67C-48E857B62A86}"/>
              </a:ext>
            </a:extLst>
          </p:cNvPr>
          <p:cNvSpPr>
            <a:spLocks noGrp="1"/>
          </p:cNvSpPr>
          <p:nvPr>
            <p:ph type="title"/>
          </p:nvPr>
        </p:nvSpPr>
        <p:spPr/>
        <p:txBody>
          <a:bodyPr/>
          <a:lstStyle/>
          <a:p>
            <a:r>
              <a:rPr lang="en-US" dirty="0"/>
              <a:t>Introducing new </a:t>
            </a:r>
            <a:r>
              <a:rPr lang="en-US" dirty="0" err="1"/>
              <a:t>InfoTypeAndValue</a:t>
            </a:r>
            <a:r>
              <a:rPr lang="en-US" dirty="0"/>
              <a:t> </a:t>
            </a:r>
            <a:r>
              <a:rPr lang="en-US" dirty="0" err="1"/>
              <a:t>HPKECiphertext</a:t>
            </a:r>
            <a:r>
              <a:rPr lang="en-US" dirty="0"/>
              <a:t> and </a:t>
            </a:r>
            <a:r>
              <a:rPr lang="en-US" dirty="0" err="1"/>
              <a:t>sigPubKEMKey</a:t>
            </a:r>
            <a:endParaRPr lang="en-US" dirty="0"/>
          </a:p>
        </p:txBody>
      </p:sp>
      <p:sp>
        <p:nvSpPr>
          <p:cNvPr id="6" name="Inhaltsplatzhalter 5">
            <a:extLst>
              <a:ext uri="{FF2B5EF4-FFF2-40B4-BE49-F238E27FC236}">
                <a16:creationId xmlns:a16="http://schemas.microsoft.com/office/drawing/2014/main" id="{014C6EDD-223A-4168-1155-E9E9BB1CEE49}"/>
              </a:ext>
            </a:extLst>
          </p:cNvPr>
          <p:cNvSpPr>
            <a:spLocks noGrp="1"/>
          </p:cNvSpPr>
          <p:nvPr>
            <p:ph sz="half" idx="1"/>
          </p:nvPr>
        </p:nvSpPr>
        <p:spPr/>
        <p:txBody>
          <a:bodyPr>
            <a:normAutofit fontScale="55000" lnSpcReduction="20000"/>
          </a:bodyPr>
          <a:lstStyle/>
          <a:p>
            <a:pPr marL="0" indent="0">
              <a:buNone/>
            </a:pPr>
            <a:r>
              <a:rPr lang="en-US" dirty="0"/>
              <a:t>The </a:t>
            </a:r>
            <a:r>
              <a:rPr lang="en-US" dirty="0" err="1"/>
              <a:t>InfoTypeAndValue</a:t>
            </a:r>
            <a:r>
              <a:rPr lang="en-US" dirty="0"/>
              <a:t> can be used in general messages as well as in the </a:t>
            </a:r>
            <a:r>
              <a:rPr lang="en-US" dirty="0" err="1"/>
              <a:t>generalInfo</a:t>
            </a:r>
            <a:r>
              <a:rPr lang="en-US" dirty="0"/>
              <a:t> field in the header of any message.</a:t>
            </a:r>
          </a:p>
          <a:p>
            <a:pPr marL="0" indent="0">
              <a:buNone/>
            </a:pPr>
            <a:endParaRPr lang="en-US" dirty="0"/>
          </a:p>
          <a:p>
            <a:pPr marL="0" indent="0">
              <a:buNone/>
            </a:pPr>
            <a:r>
              <a:rPr lang="en-US" dirty="0" err="1"/>
              <a:t>GenMsg</a:t>
            </a:r>
            <a:r>
              <a:rPr lang="en-US" dirty="0"/>
              <a:t>:    {id-it 24}, &lt; absent &gt;</a:t>
            </a:r>
          </a:p>
          <a:p>
            <a:pPr marL="0" indent="0">
              <a:buNone/>
            </a:pPr>
            <a:r>
              <a:rPr lang="en-US" dirty="0" err="1"/>
              <a:t>GenRep</a:t>
            </a:r>
            <a:r>
              <a:rPr lang="en-US" dirty="0"/>
              <a:t>:    {id-it 24}, OCTET STRING</a:t>
            </a:r>
          </a:p>
          <a:p>
            <a:pPr marL="0" indent="0">
              <a:buNone/>
            </a:pPr>
            <a:endParaRPr lang="en-US" dirty="0"/>
          </a:p>
          <a:p>
            <a:pPr marL="0" indent="0">
              <a:buNone/>
            </a:pPr>
            <a:r>
              <a:rPr lang="en-US" dirty="0"/>
              <a:t>id-it-</a:t>
            </a:r>
            <a:r>
              <a:rPr lang="en-US" dirty="0" err="1"/>
              <a:t>HPKECiphertext</a:t>
            </a:r>
            <a:r>
              <a:rPr lang="en-US" dirty="0"/>
              <a:t> OBJECT IDENTIFIER ::= {id-it 24}</a:t>
            </a:r>
          </a:p>
          <a:p>
            <a:pPr marL="0" indent="0">
              <a:buNone/>
            </a:pPr>
            <a:r>
              <a:rPr lang="en-US" dirty="0"/>
              <a:t>  </a:t>
            </a:r>
            <a:r>
              <a:rPr lang="en-US" dirty="0" err="1"/>
              <a:t>HPKECiphertext</a:t>
            </a:r>
            <a:r>
              <a:rPr lang="en-US" dirty="0"/>
              <a:t> ::= SEQUENCE {</a:t>
            </a:r>
          </a:p>
          <a:p>
            <a:pPr marL="0" indent="0">
              <a:buNone/>
            </a:pPr>
            <a:r>
              <a:rPr lang="en-US" dirty="0"/>
              <a:t>    </a:t>
            </a:r>
            <a:r>
              <a:rPr lang="en-US" dirty="0" err="1"/>
              <a:t>kem</a:t>
            </a:r>
            <a:r>
              <a:rPr lang="en-US" dirty="0"/>
              <a:t>              </a:t>
            </a:r>
            <a:r>
              <a:rPr lang="en-US" dirty="0" err="1"/>
              <a:t>AlgorithmIdentifier</a:t>
            </a:r>
            <a:r>
              <a:rPr lang="en-US" dirty="0"/>
              <a:t>,</a:t>
            </a:r>
          </a:p>
          <a:p>
            <a:pPr marL="0" indent="0">
              <a:buNone/>
            </a:pPr>
            <a:r>
              <a:rPr lang="en-US" dirty="0"/>
              <a:t>  -- </a:t>
            </a:r>
            <a:r>
              <a:rPr lang="en-US" dirty="0" err="1"/>
              <a:t>AlgId</a:t>
            </a:r>
            <a:r>
              <a:rPr lang="en-US" dirty="0"/>
              <a:t> for a Key Encapsulation Mechanism</a:t>
            </a:r>
          </a:p>
          <a:p>
            <a:pPr marL="0" indent="0">
              <a:buNone/>
            </a:pPr>
            <a:r>
              <a:rPr lang="en-US" dirty="0"/>
              <a:t>    </a:t>
            </a:r>
            <a:r>
              <a:rPr lang="en-US" dirty="0" err="1"/>
              <a:t>kdf</a:t>
            </a:r>
            <a:r>
              <a:rPr lang="en-US" dirty="0"/>
              <a:t>              </a:t>
            </a:r>
            <a:r>
              <a:rPr lang="en-US" dirty="0" err="1"/>
              <a:t>AlgorithmIdentifier</a:t>
            </a:r>
            <a:r>
              <a:rPr lang="en-US" dirty="0"/>
              <a:t>,</a:t>
            </a:r>
          </a:p>
          <a:p>
            <a:pPr marL="0" indent="0">
              <a:buNone/>
            </a:pPr>
            <a:r>
              <a:rPr lang="en-US" dirty="0"/>
              <a:t>  -- </a:t>
            </a:r>
            <a:r>
              <a:rPr lang="en-US" dirty="0" err="1"/>
              <a:t>AlgId</a:t>
            </a:r>
            <a:r>
              <a:rPr lang="en-US" dirty="0"/>
              <a:t> for a Key </a:t>
            </a:r>
            <a:r>
              <a:rPr lang="en-US" dirty="0" err="1"/>
              <a:t>Derication</a:t>
            </a:r>
            <a:r>
              <a:rPr lang="en-US" dirty="0"/>
              <a:t> Function</a:t>
            </a:r>
          </a:p>
          <a:p>
            <a:pPr marL="0" indent="0">
              <a:buNone/>
            </a:pPr>
            <a:r>
              <a:rPr lang="en-US" dirty="0"/>
              <a:t>    enc              OCTET STRING</a:t>
            </a:r>
          </a:p>
          <a:p>
            <a:pPr marL="0" indent="0">
              <a:buNone/>
            </a:pPr>
            <a:r>
              <a:rPr lang="en-US" dirty="0"/>
              <a:t>  -- Encrypted symmetric key from HPKE </a:t>
            </a:r>
            <a:r>
              <a:rPr lang="en-US" dirty="0" err="1"/>
              <a:t>SendExportBase</a:t>
            </a:r>
            <a:endParaRPr lang="en-US" dirty="0"/>
          </a:p>
          <a:p>
            <a:pPr marL="0" indent="0">
              <a:buNone/>
            </a:pPr>
            <a:r>
              <a:rPr lang="en-US" dirty="0"/>
              <a:t>    }</a:t>
            </a:r>
          </a:p>
          <a:p>
            <a:endParaRPr lang="en-US" dirty="0"/>
          </a:p>
        </p:txBody>
      </p:sp>
      <p:sp>
        <p:nvSpPr>
          <p:cNvPr id="7" name="Inhaltsplatzhalter 6">
            <a:extLst>
              <a:ext uri="{FF2B5EF4-FFF2-40B4-BE49-F238E27FC236}">
                <a16:creationId xmlns:a16="http://schemas.microsoft.com/office/drawing/2014/main" id="{016FC2A4-4504-6697-A2CE-56760E4449B5}"/>
              </a:ext>
            </a:extLst>
          </p:cNvPr>
          <p:cNvSpPr>
            <a:spLocks noGrp="1"/>
          </p:cNvSpPr>
          <p:nvPr>
            <p:ph sz="half" idx="2"/>
          </p:nvPr>
        </p:nvSpPr>
        <p:spPr/>
        <p:txBody>
          <a:bodyPr>
            <a:normAutofit fontScale="55000" lnSpcReduction="20000"/>
          </a:bodyPr>
          <a:lstStyle/>
          <a:p>
            <a:pPr marL="0" indent="0">
              <a:buNone/>
            </a:pPr>
            <a:br>
              <a:rPr lang="en-US" dirty="0"/>
            </a:br>
            <a:endParaRPr lang="en-US" dirty="0"/>
          </a:p>
          <a:p>
            <a:pPr marL="0" indent="0">
              <a:buNone/>
            </a:pPr>
            <a:endParaRPr lang="en-US" dirty="0"/>
          </a:p>
          <a:p>
            <a:pPr marL="0" indent="0">
              <a:buNone/>
            </a:pPr>
            <a:r>
              <a:rPr lang="en-US" dirty="0" err="1"/>
              <a:t>GenMsg</a:t>
            </a:r>
            <a:r>
              <a:rPr lang="en-US" dirty="0"/>
              <a:t>:    {id-it 25}, &lt; absent &gt;</a:t>
            </a:r>
          </a:p>
          <a:p>
            <a:pPr marL="0" indent="0">
              <a:buNone/>
            </a:pPr>
            <a:r>
              <a:rPr lang="en-US" dirty="0" err="1"/>
              <a:t>GenRep</a:t>
            </a:r>
            <a:r>
              <a:rPr lang="en-US" dirty="0"/>
              <a:t>:    {id-it 25}, OCTET STRING</a:t>
            </a:r>
          </a:p>
          <a:p>
            <a:pPr marL="0" indent="0">
              <a:buNone/>
            </a:pPr>
            <a:endParaRPr lang="en-US" dirty="0"/>
          </a:p>
          <a:p>
            <a:pPr marL="0" indent="0">
              <a:buNone/>
            </a:pPr>
            <a:r>
              <a:rPr lang="en-US" dirty="0"/>
              <a:t>id-it-</a:t>
            </a:r>
            <a:r>
              <a:rPr lang="en-US" dirty="0" err="1"/>
              <a:t>sigPubKEMKey</a:t>
            </a:r>
            <a:r>
              <a:rPr lang="en-US" dirty="0"/>
              <a:t> OBJECT IDENTIFIER ::= {id-it 24}</a:t>
            </a:r>
          </a:p>
          <a:p>
            <a:pPr marL="0" indent="0">
              <a:buNone/>
            </a:pPr>
            <a:r>
              <a:rPr lang="en-US" dirty="0"/>
              <a:t>   </a:t>
            </a:r>
            <a:r>
              <a:rPr lang="en-US" dirty="0" err="1"/>
              <a:t>sigPubKEMKey</a:t>
            </a:r>
            <a:r>
              <a:rPr lang="en-US" dirty="0"/>
              <a:t> ::= </a:t>
            </a:r>
            <a:r>
              <a:rPr lang="en-US" dirty="0" err="1"/>
              <a:t>SignedData</a:t>
            </a:r>
            <a:endParaRPr lang="de-DE" dirty="0"/>
          </a:p>
        </p:txBody>
      </p:sp>
      <p:sp>
        <p:nvSpPr>
          <p:cNvPr id="3" name="Datumsplatzhalter 2">
            <a:extLst>
              <a:ext uri="{FF2B5EF4-FFF2-40B4-BE49-F238E27FC236}">
                <a16:creationId xmlns:a16="http://schemas.microsoft.com/office/drawing/2014/main" id="{010E5547-306C-F964-759D-D093C1ADC1A7}"/>
              </a:ext>
            </a:extLst>
          </p:cNvPr>
          <p:cNvSpPr>
            <a:spLocks noGrp="1"/>
          </p:cNvSpPr>
          <p:nvPr>
            <p:ph type="dt" sz="half" idx="10"/>
          </p:nvPr>
        </p:nvSpPr>
        <p:spPr/>
        <p:txBody>
          <a:bodyPr/>
          <a:lstStyle/>
          <a:p>
            <a:r>
              <a:rPr lang="en-US"/>
              <a:t>November 2022</a:t>
            </a:r>
          </a:p>
        </p:txBody>
      </p:sp>
      <p:sp>
        <p:nvSpPr>
          <p:cNvPr id="4" name="Fußzeilenplatzhalter 3">
            <a:extLst>
              <a:ext uri="{FF2B5EF4-FFF2-40B4-BE49-F238E27FC236}">
                <a16:creationId xmlns:a16="http://schemas.microsoft.com/office/drawing/2014/main" id="{7AD4969E-EA51-89F0-B6ED-C7A2C70DB3E4}"/>
              </a:ext>
            </a:extLst>
          </p:cNvPr>
          <p:cNvSpPr>
            <a:spLocks noGrp="1"/>
          </p:cNvSpPr>
          <p:nvPr>
            <p:ph type="ftr" sz="quarter" idx="11"/>
          </p:nvPr>
        </p:nvSpPr>
        <p:spPr/>
        <p:txBody>
          <a:bodyPr/>
          <a:lstStyle/>
          <a:p>
            <a:r>
              <a:rPr lang="en-US" dirty="0"/>
              <a:t>Hendrik Brockhaus - Siemens</a:t>
            </a:r>
          </a:p>
        </p:txBody>
      </p:sp>
      <p:sp>
        <p:nvSpPr>
          <p:cNvPr id="5" name="Foliennummernplatzhalter 4">
            <a:extLst>
              <a:ext uri="{FF2B5EF4-FFF2-40B4-BE49-F238E27FC236}">
                <a16:creationId xmlns:a16="http://schemas.microsoft.com/office/drawing/2014/main" id="{4482BF31-7118-7599-C025-8F6804E6CA6D}"/>
              </a:ext>
            </a:extLst>
          </p:cNvPr>
          <p:cNvSpPr>
            <a:spLocks noGrp="1"/>
          </p:cNvSpPr>
          <p:nvPr>
            <p:ph type="sldNum" sz="quarter" idx="12"/>
          </p:nvPr>
        </p:nvSpPr>
        <p:spPr/>
        <p:txBody>
          <a:bodyPr/>
          <a:lstStyle/>
          <a:p>
            <a:fld id="{104F53CC-0028-4916-8B93-0EBFFB2C7AAD}" type="slidenum">
              <a:rPr lang="en-US" smtClean="0"/>
              <a:pPr/>
              <a:t>3</a:t>
            </a:fld>
            <a:endParaRPr lang="en-US"/>
          </a:p>
        </p:txBody>
      </p:sp>
    </p:spTree>
    <p:extLst>
      <p:ext uri="{BB962C8B-B14F-4D97-AF65-F5344CB8AC3E}">
        <p14:creationId xmlns:p14="http://schemas.microsoft.com/office/powerpoint/2010/main" val="339523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877D99-5B69-8804-9635-3889E2089936}"/>
              </a:ext>
            </a:extLst>
          </p:cNvPr>
          <p:cNvSpPr>
            <a:spLocks noGrp="1"/>
          </p:cNvSpPr>
          <p:nvPr>
            <p:ph type="title"/>
          </p:nvPr>
        </p:nvSpPr>
        <p:spPr/>
        <p:txBody>
          <a:bodyPr>
            <a:normAutofit/>
          </a:bodyPr>
          <a:lstStyle/>
          <a:p>
            <a:r>
              <a:rPr lang="en-US" dirty="0"/>
              <a:t>Example of key update of a client KEM cert</a:t>
            </a:r>
            <a:br>
              <a:rPr lang="en-US" dirty="0"/>
            </a:br>
            <a:r>
              <a:rPr lang="en-US" dirty="0"/>
              <a:t>Server also has a KEM cert</a:t>
            </a:r>
          </a:p>
        </p:txBody>
      </p:sp>
      <p:sp>
        <p:nvSpPr>
          <p:cNvPr id="4" name="Datumsplatzhalter 3">
            <a:extLst>
              <a:ext uri="{FF2B5EF4-FFF2-40B4-BE49-F238E27FC236}">
                <a16:creationId xmlns:a16="http://schemas.microsoft.com/office/drawing/2014/main" id="{03771BBF-9381-6849-B52A-854305209FE6}"/>
              </a:ext>
            </a:extLst>
          </p:cNvPr>
          <p:cNvSpPr>
            <a:spLocks noGrp="1"/>
          </p:cNvSpPr>
          <p:nvPr>
            <p:ph type="dt" sz="half" idx="10"/>
          </p:nvPr>
        </p:nvSpPr>
        <p:spPr/>
        <p:txBody>
          <a:bodyPr/>
          <a:lstStyle/>
          <a:p>
            <a:r>
              <a:rPr lang="en-US"/>
              <a:t>November 2022</a:t>
            </a:r>
          </a:p>
        </p:txBody>
      </p:sp>
      <p:sp>
        <p:nvSpPr>
          <p:cNvPr id="5" name="Fußzeilenplatzhalter 4">
            <a:extLst>
              <a:ext uri="{FF2B5EF4-FFF2-40B4-BE49-F238E27FC236}">
                <a16:creationId xmlns:a16="http://schemas.microsoft.com/office/drawing/2014/main" id="{38576BDF-AF08-0051-CC49-E06C902D1AB9}"/>
              </a:ext>
            </a:extLst>
          </p:cNvPr>
          <p:cNvSpPr>
            <a:spLocks noGrp="1"/>
          </p:cNvSpPr>
          <p:nvPr>
            <p:ph type="ftr" sz="quarter" idx="11"/>
          </p:nvPr>
        </p:nvSpPr>
        <p:spPr/>
        <p:txBody>
          <a:bodyPr/>
          <a:lstStyle/>
          <a:p>
            <a:r>
              <a:rPr lang="en-US"/>
              <a:t>Hendrik Brockhaus - Siemens</a:t>
            </a:r>
          </a:p>
        </p:txBody>
      </p:sp>
      <p:sp>
        <p:nvSpPr>
          <p:cNvPr id="6" name="Foliennummernplatzhalter 5">
            <a:extLst>
              <a:ext uri="{FF2B5EF4-FFF2-40B4-BE49-F238E27FC236}">
                <a16:creationId xmlns:a16="http://schemas.microsoft.com/office/drawing/2014/main" id="{786190B3-34E9-D9BA-1773-646FD0264B9D}"/>
              </a:ext>
            </a:extLst>
          </p:cNvPr>
          <p:cNvSpPr>
            <a:spLocks noGrp="1"/>
          </p:cNvSpPr>
          <p:nvPr>
            <p:ph type="sldNum" sz="quarter" idx="12"/>
          </p:nvPr>
        </p:nvSpPr>
        <p:spPr/>
        <p:txBody>
          <a:bodyPr/>
          <a:lstStyle/>
          <a:p>
            <a:fld id="{104F53CC-0028-4916-8B93-0EBFFB2C7AAD}" type="slidenum">
              <a:rPr lang="en-US" smtClean="0"/>
              <a:t>4</a:t>
            </a:fld>
            <a:endParaRPr lang="en-US" dirty="0"/>
          </a:p>
        </p:txBody>
      </p:sp>
      <p:sp>
        <p:nvSpPr>
          <p:cNvPr id="7" name="Textfeld 6">
            <a:extLst>
              <a:ext uri="{FF2B5EF4-FFF2-40B4-BE49-F238E27FC236}">
                <a16:creationId xmlns:a16="http://schemas.microsoft.com/office/drawing/2014/main" id="{CE02BBFB-E5F4-1CA6-D87C-D18460545BB0}"/>
              </a:ext>
            </a:extLst>
          </p:cNvPr>
          <p:cNvSpPr txBox="1"/>
          <p:nvPr/>
        </p:nvSpPr>
        <p:spPr>
          <a:xfrm>
            <a:off x="1415800" y="1493117"/>
            <a:ext cx="1588000" cy="615553"/>
          </a:xfrm>
          <a:prstGeom prst="rect">
            <a:avLst/>
          </a:prstGeom>
          <a:noFill/>
        </p:spPr>
        <p:txBody>
          <a:bodyPr wrap="none" rtlCol="0">
            <a:spAutoFit/>
          </a:bodyPr>
          <a:lstStyle/>
          <a:p>
            <a:pPr algn="ctr"/>
            <a:r>
              <a:rPr lang="en-US" sz="2000" dirty="0"/>
              <a:t>CMP Client</a:t>
            </a:r>
          </a:p>
          <a:p>
            <a:pPr algn="ctr"/>
            <a:r>
              <a:rPr lang="en-US" sz="1400" dirty="0" err="1"/>
              <a:t>kemCertC</a:t>
            </a:r>
            <a:r>
              <a:rPr lang="en-US" sz="1400" dirty="0"/>
              <a:t>, </a:t>
            </a:r>
            <a:r>
              <a:rPr lang="en-US" sz="1400" dirty="0" err="1"/>
              <a:t>pkC</a:t>
            </a:r>
            <a:r>
              <a:rPr lang="en-US" sz="1400" dirty="0"/>
              <a:t>, </a:t>
            </a:r>
            <a:r>
              <a:rPr lang="en-US" sz="1400" dirty="0" err="1"/>
              <a:t>skC</a:t>
            </a:r>
            <a:endParaRPr lang="en-US" sz="1400" dirty="0"/>
          </a:p>
        </p:txBody>
      </p:sp>
      <p:sp>
        <p:nvSpPr>
          <p:cNvPr id="8" name="Textfeld 7">
            <a:extLst>
              <a:ext uri="{FF2B5EF4-FFF2-40B4-BE49-F238E27FC236}">
                <a16:creationId xmlns:a16="http://schemas.microsoft.com/office/drawing/2014/main" id="{B8361719-8448-57CD-5D76-D73E8CB4E430}"/>
              </a:ext>
            </a:extLst>
          </p:cNvPr>
          <p:cNvSpPr txBox="1"/>
          <p:nvPr/>
        </p:nvSpPr>
        <p:spPr>
          <a:xfrm>
            <a:off x="9376773" y="1493117"/>
            <a:ext cx="1546257" cy="615553"/>
          </a:xfrm>
          <a:prstGeom prst="rect">
            <a:avLst/>
          </a:prstGeom>
          <a:noFill/>
        </p:spPr>
        <p:txBody>
          <a:bodyPr wrap="none" rtlCol="0">
            <a:spAutoFit/>
          </a:bodyPr>
          <a:lstStyle/>
          <a:p>
            <a:pPr algn="ctr"/>
            <a:r>
              <a:rPr lang="en-US" sz="2000" dirty="0"/>
              <a:t>CMP Server</a:t>
            </a:r>
          </a:p>
          <a:p>
            <a:pPr algn="ctr"/>
            <a:r>
              <a:rPr lang="en-US" sz="1400" dirty="0" err="1"/>
              <a:t>kemCertS</a:t>
            </a:r>
            <a:r>
              <a:rPr lang="en-US" sz="1400" dirty="0"/>
              <a:t>, </a:t>
            </a:r>
            <a:r>
              <a:rPr lang="en-US" sz="1400" dirty="0" err="1"/>
              <a:t>pkS</a:t>
            </a:r>
            <a:r>
              <a:rPr lang="en-US" sz="1400" dirty="0"/>
              <a:t>, </a:t>
            </a:r>
            <a:r>
              <a:rPr lang="en-US" sz="1400" dirty="0" err="1"/>
              <a:t>skS</a:t>
            </a:r>
            <a:endParaRPr lang="en-US" sz="1400" dirty="0"/>
          </a:p>
        </p:txBody>
      </p:sp>
      <p:cxnSp>
        <p:nvCxnSpPr>
          <p:cNvPr id="10" name="Gerader Verbinder 9">
            <a:extLst>
              <a:ext uri="{FF2B5EF4-FFF2-40B4-BE49-F238E27FC236}">
                <a16:creationId xmlns:a16="http://schemas.microsoft.com/office/drawing/2014/main" id="{86EE2EDF-D4BE-7863-5300-3506830EE3C7}"/>
              </a:ext>
            </a:extLst>
          </p:cNvPr>
          <p:cNvCxnSpPr>
            <a:cxnSpLocks/>
            <a:stCxn id="7" idx="2"/>
          </p:cNvCxnSpPr>
          <p:nvPr/>
        </p:nvCxnSpPr>
        <p:spPr>
          <a:xfrm>
            <a:off x="2209800" y="2108670"/>
            <a:ext cx="0" cy="438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BCFB8EA3-2D88-C97D-BA2D-AAD8B5D8B45E}"/>
              </a:ext>
            </a:extLst>
          </p:cNvPr>
          <p:cNvCxnSpPr>
            <a:cxnSpLocks/>
            <a:stCxn id="8" idx="2"/>
          </p:cNvCxnSpPr>
          <p:nvPr/>
        </p:nvCxnSpPr>
        <p:spPr>
          <a:xfrm flipH="1">
            <a:off x="10131923" y="2108670"/>
            <a:ext cx="17979" cy="438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6D6A8808-B519-A510-F15A-592AC846CFDD}"/>
              </a:ext>
            </a:extLst>
          </p:cNvPr>
          <p:cNvCxnSpPr>
            <a:cxnSpLocks/>
          </p:cNvCxnSpPr>
          <p:nvPr/>
        </p:nvCxnSpPr>
        <p:spPr>
          <a:xfrm>
            <a:off x="2225824" y="2445489"/>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62B20FAA-6351-2A57-D3CC-47EF529FF1C8}"/>
              </a:ext>
            </a:extLst>
          </p:cNvPr>
          <p:cNvCxnSpPr>
            <a:cxnSpLocks/>
          </p:cNvCxnSpPr>
          <p:nvPr/>
        </p:nvCxnSpPr>
        <p:spPr>
          <a:xfrm flipH="1">
            <a:off x="2222451" y="3160270"/>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AEF30826-08A5-B328-0EA9-B63A955EBCF8}"/>
              </a:ext>
            </a:extLst>
          </p:cNvPr>
          <p:cNvCxnSpPr>
            <a:cxnSpLocks/>
          </p:cNvCxnSpPr>
          <p:nvPr/>
        </p:nvCxnSpPr>
        <p:spPr>
          <a:xfrm>
            <a:off x="2225824" y="4548956"/>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E080F09-FA68-36CE-BDE9-10553491405A}"/>
              </a:ext>
            </a:extLst>
          </p:cNvPr>
          <p:cNvCxnSpPr>
            <a:cxnSpLocks/>
          </p:cNvCxnSpPr>
          <p:nvPr/>
        </p:nvCxnSpPr>
        <p:spPr>
          <a:xfrm flipH="1">
            <a:off x="2222451" y="5617499"/>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091F79C6-C48C-4DCE-0169-EC72E7D4A5A7}"/>
              </a:ext>
            </a:extLst>
          </p:cNvPr>
          <p:cNvCxnSpPr>
            <a:cxnSpLocks/>
          </p:cNvCxnSpPr>
          <p:nvPr/>
        </p:nvCxnSpPr>
        <p:spPr>
          <a:xfrm>
            <a:off x="2209800" y="6075564"/>
            <a:ext cx="7922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68DA8DA6-8894-FA7B-2F43-486F2CBAD58D}"/>
              </a:ext>
            </a:extLst>
          </p:cNvPr>
          <p:cNvCxnSpPr>
            <a:cxnSpLocks/>
          </p:cNvCxnSpPr>
          <p:nvPr/>
        </p:nvCxnSpPr>
        <p:spPr>
          <a:xfrm flipH="1">
            <a:off x="2206427" y="6432696"/>
            <a:ext cx="792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200F6189-FF01-1710-F3E0-28ADC42D4CFC}"/>
              </a:ext>
            </a:extLst>
          </p:cNvPr>
          <p:cNvSpPr txBox="1"/>
          <p:nvPr/>
        </p:nvSpPr>
        <p:spPr>
          <a:xfrm>
            <a:off x="7875865" y="2478093"/>
            <a:ext cx="4415568" cy="738664"/>
          </a:xfrm>
          <a:prstGeom prst="rect">
            <a:avLst/>
          </a:prstGeom>
          <a:noFill/>
        </p:spPr>
        <p:txBody>
          <a:bodyPr wrap="none" rtlCol="0">
            <a:spAutoFit/>
          </a:bodyPr>
          <a:lstStyle/>
          <a:p>
            <a:pPr algn="ctr"/>
            <a:r>
              <a:rPr lang="en-US" sz="1400" dirty="0"/>
              <a:t>Validate </a:t>
            </a:r>
            <a:r>
              <a:rPr lang="en-US" sz="1400" dirty="0" err="1"/>
              <a:t>kemCertC</a:t>
            </a:r>
            <a:r>
              <a:rPr lang="en-US" sz="1400" dirty="0"/>
              <a:t>,</a:t>
            </a:r>
          </a:p>
          <a:p>
            <a:pPr algn="ctr"/>
            <a:r>
              <a:rPr lang="en-US" sz="1400" dirty="0" err="1"/>
              <a:t>concat</a:t>
            </a:r>
            <a:r>
              <a:rPr lang="en-US" sz="1400" dirty="0"/>
              <a:t>(</a:t>
            </a:r>
            <a:r>
              <a:rPr lang="en-US" sz="1400" dirty="0" err="1"/>
              <a:t>transactionID</a:t>
            </a:r>
            <a:r>
              <a:rPr lang="en-US" sz="1400" dirty="0"/>
              <a:t>, </a:t>
            </a:r>
            <a:r>
              <a:rPr lang="en-US" sz="1400" dirty="0" err="1"/>
              <a:t>genm_senderNonce</a:t>
            </a:r>
            <a:r>
              <a:rPr lang="en-US" sz="1400" dirty="0"/>
              <a:t>) </a:t>
            </a:r>
            <a:r>
              <a:rPr lang="en-US" sz="1400" dirty="0">
                <a:sym typeface="Wingdings" panose="05000000000000000000" pitchFamily="2" charset="2"/>
              </a:rPr>
              <a:t> context1</a:t>
            </a:r>
            <a:r>
              <a:rPr lang="en-US" sz="1400" dirty="0"/>
              <a:t>,</a:t>
            </a:r>
          </a:p>
          <a:p>
            <a:pPr algn="ctr"/>
            <a:r>
              <a:rPr lang="en-US" sz="1400" dirty="0" err="1"/>
              <a:t>SendExportBase</a:t>
            </a:r>
            <a:r>
              <a:rPr lang="en-US" sz="1400" dirty="0"/>
              <a:t>(</a:t>
            </a:r>
            <a:r>
              <a:rPr lang="en-US" sz="1400" dirty="0" err="1"/>
              <a:t>pkC</a:t>
            </a:r>
            <a:r>
              <a:rPr lang="en-US" sz="1400" dirty="0"/>
              <a:t>, “round1”, context1, L) </a:t>
            </a:r>
            <a:r>
              <a:rPr lang="en-US" sz="1400" dirty="0">
                <a:sym typeface="Wingdings" panose="05000000000000000000" pitchFamily="2" charset="2"/>
              </a:rPr>
              <a:t> </a:t>
            </a:r>
            <a:r>
              <a:rPr lang="en-US" sz="1400" dirty="0"/>
              <a:t>(enc1, ss1)</a:t>
            </a:r>
          </a:p>
        </p:txBody>
      </p:sp>
      <p:sp>
        <p:nvSpPr>
          <p:cNvPr id="35" name="Textfeld 34">
            <a:extLst>
              <a:ext uri="{FF2B5EF4-FFF2-40B4-BE49-F238E27FC236}">
                <a16:creationId xmlns:a16="http://schemas.microsoft.com/office/drawing/2014/main" id="{6D0677F9-0247-2502-82A9-95E76BADBB89}"/>
              </a:ext>
            </a:extLst>
          </p:cNvPr>
          <p:cNvSpPr txBox="1"/>
          <p:nvPr/>
        </p:nvSpPr>
        <p:spPr>
          <a:xfrm>
            <a:off x="-13857" y="3158217"/>
            <a:ext cx="4472635" cy="738664"/>
          </a:xfrm>
          <a:prstGeom prst="rect">
            <a:avLst/>
          </a:prstGeom>
          <a:noFill/>
        </p:spPr>
        <p:txBody>
          <a:bodyPr wrap="none" rtlCol="0">
            <a:spAutoFit/>
          </a:bodyPr>
          <a:lstStyle/>
          <a:p>
            <a:pPr algn="ctr"/>
            <a:r>
              <a:rPr lang="en-US" sz="1400" dirty="0"/>
              <a:t>Validate </a:t>
            </a:r>
            <a:r>
              <a:rPr lang="en-US" sz="1400" dirty="0" err="1"/>
              <a:t>kemCertS</a:t>
            </a:r>
            <a:r>
              <a:rPr lang="en-US" sz="1400" dirty="0"/>
              <a:t>,</a:t>
            </a:r>
          </a:p>
          <a:p>
            <a:pPr algn="ctr"/>
            <a:r>
              <a:rPr lang="en-US" sz="1400" dirty="0" err="1"/>
              <a:t>concat</a:t>
            </a:r>
            <a:r>
              <a:rPr lang="en-US" sz="1400" dirty="0"/>
              <a:t>(</a:t>
            </a:r>
            <a:r>
              <a:rPr lang="en-US" sz="1400" dirty="0" err="1"/>
              <a:t>transactionID</a:t>
            </a:r>
            <a:r>
              <a:rPr lang="en-US" sz="1400" dirty="0"/>
              <a:t>, </a:t>
            </a:r>
            <a:r>
              <a:rPr lang="en-US" sz="1400" dirty="0" err="1"/>
              <a:t>genm_senderNonce</a:t>
            </a:r>
            <a:r>
              <a:rPr lang="en-US" sz="1400" dirty="0"/>
              <a:t>) </a:t>
            </a:r>
            <a:r>
              <a:rPr lang="en-US" sz="1400" dirty="0">
                <a:sym typeface="Wingdings" panose="05000000000000000000" pitchFamily="2" charset="2"/>
              </a:rPr>
              <a:t> context1</a:t>
            </a:r>
            <a:r>
              <a:rPr lang="en-US" sz="1400" dirty="0"/>
              <a:t>,</a:t>
            </a:r>
          </a:p>
          <a:p>
            <a:pPr algn="ctr"/>
            <a:r>
              <a:rPr lang="en-US" sz="1400" dirty="0" err="1"/>
              <a:t>ReceiveExportBase</a:t>
            </a:r>
            <a:r>
              <a:rPr lang="en-US" sz="1400" dirty="0"/>
              <a:t>(enc1, </a:t>
            </a:r>
            <a:r>
              <a:rPr lang="en-US" sz="1400" dirty="0" err="1"/>
              <a:t>skC</a:t>
            </a:r>
            <a:r>
              <a:rPr lang="en-US" sz="1400" dirty="0"/>
              <a:t>, “round1”, </a:t>
            </a:r>
            <a:r>
              <a:rPr lang="en-US" sz="1400" dirty="0">
                <a:sym typeface="Wingdings" panose="05000000000000000000" pitchFamily="2" charset="2"/>
              </a:rPr>
              <a:t>context2</a:t>
            </a:r>
            <a:r>
              <a:rPr lang="en-US" sz="1400" dirty="0"/>
              <a:t>, L) </a:t>
            </a:r>
            <a:r>
              <a:rPr lang="en-US" sz="1400" dirty="0">
                <a:sym typeface="Wingdings" panose="05000000000000000000" pitchFamily="2" charset="2"/>
              </a:rPr>
              <a:t> ss1</a:t>
            </a:r>
            <a:endParaRPr lang="en-US" sz="1400" dirty="0"/>
          </a:p>
        </p:txBody>
      </p:sp>
      <p:sp>
        <p:nvSpPr>
          <p:cNvPr id="36" name="Textfeld 35">
            <a:extLst>
              <a:ext uri="{FF2B5EF4-FFF2-40B4-BE49-F238E27FC236}">
                <a16:creationId xmlns:a16="http://schemas.microsoft.com/office/drawing/2014/main" id="{932327E6-9DAE-4EC1-F2A0-8B769C52F433}"/>
              </a:ext>
            </a:extLst>
          </p:cNvPr>
          <p:cNvSpPr txBox="1"/>
          <p:nvPr/>
        </p:nvSpPr>
        <p:spPr>
          <a:xfrm>
            <a:off x="4957750" y="1761138"/>
            <a:ext cx="2534413" cy="738664"/>
          </a:xfrm>
          <a:prstGeom prst="rect">
            <a:avLst/>
          </a:prstGeom>
          <a:noFill/>
        </p:spPr>
        <p:txBody>
          <a:bodyPr wrap="none" rtlCol="0">
            <a:spAutoFit/>
          </a:bodyPr>
          <a:lstStyle/>
          <a:p>
            <a:pPr algn="ctr"/>
            <a:r>
              <a:rPr lang="en-US" sz="1400" dirty="0" err="1"/>
              <a:t>genm</a:t>
            </a:r>
            <a:r>
              <a:rPr lang="en-US" sz="1400" dirty="0"/>
              <a:t> message,</a:t>
            </a:r>
          </a:p>
          <a:p>
            <a:pPr algn="ctr"/>
            <a:r>
              <a:rPr lang="en-US" sz="1400" dirty="0" err="1"/>
              <a:t>PKIBody.HpkeCiphertext</a:t>
            </a:r>
            <a:r>
              <a:rPr lang="en-US" sz="1400" dirty="0"/>
              <a:t> absent,</a:t>
            </a:r>
          </a:p>
          <a:p>
            <a:pPr algn="ctr"/>
            <a:r>
              <a:rPr lang="en-US" sz="1400" dirty="0" err="1"/>
              <a:t>kemCertC</a:t>
            </a:r>
            <a:r>
              <a:rPr lang="en-US" sz="1400" dirty="0"/>
              <a:t> in </a:t>
            </a:r>
            <a:r>
              <a:rPr lang="en-US" sz="1400" dirty="0" err="1"/>
              <a:t>extraCerts</a:t>
            </a:r>
            <a:endParaRPr lang="en-US" sz="1400" dirty="0"/>
          </a:p>
        </p:txBody>
      </p:sp>
      <p:sp>
        <p:nvSpPr>
          <p:cNvPr id="37" name="Textfeld 36">
            <a:extLst>
              <a:ext uri="{FF2B5EF4-FFF2-40B4-BE49-F238E27FC236}">
                <a16:creationId xmlns:a16="http://schemas.microsoft.com/office/drawing/2014/main" id="{2150A88D-982A-CC47-FB4F-E766AE51969F}"/>
              </a:ext>
            </a:extLst>
          </p:cNvPr>
          <p:cNvSpPr txBox="1"/>
          <p:nvPr/>
        </p:nvSpPr>
        <p:spPr>
          <a:xfrm>
            <a:off x="4909242" y="2474831"/>
            <a:ext cx="2567434" cy="738664"/>
          </a:xfrm>
          <a:prstGeom prst="rect">
            <a:avLst/>
          </a:prstGeom>
          <a:noFill/>
        </p:spPr>
        <p:txBody>
          <a:bodyPr wrap="none" rtlCol="0">
            <a:spAutoFit/>
          </a:bodyPr>
          <a:lstStyle/>
          <a:p>
            <a:pPr algn="ctr"/>
            <a:r>
              <a:rPr lang="en-US" sz="1400" dirty="0" err="1"/>
              <a:t>genp</a:t>
            </a:r>
            <a:r>
              <a:rPr lang="en-US" sz="1400" dirty="0"/>
              <a:t> message,</a:t>
            </a:r>
          </a:p>
          <a:p>
            <a:pPr algn="ctr"/>
            <a:r>
              <a:rPr lang="en-US" sz="1400" dirty="0">
                <a:cs typeface="Calibri"/>
              </a:rPr>
              <a:t>enc1 in</a:t>
            </a:r>
            <a:r>
              <a:rPr lang="en-US" sz="1400" dirty="0"/>
              <a:t> </a:t>
            </a:r>
            <a:r>
              <a:rPr lang="en-US" sz="1400" dirty="0" err="1"/>
              <a:t>PKIBody.HpkeCiphertext</a:t>
            </a:r>
            <a:r>
              <a:rPr lang="en-US" sz="1400" dirty="0"/>
              <a:t>,</a:t>
            </a:r>
          </a:p>
          <a:p>
            <a:pPr algn="ctr"/>
            <a:r>
              <a:rPr lang="en-US" sz="1400" dirty="0" err="1"/>
              <a:t>kemCertS</a:t>
            </a:r>
            <a:r>
              <a:rPr lang="en-US" sz="1400" dirty="0"/>
              <a:t> in </a:t>
            </a:r>
            <a:r>
              <a:rPr lang="en-US" sz="1400" dirty="0" err="1"/>
              <a:t>extraCerts</a:t>
            </a:r>
            <a:endParaRPr lang="en-US" sz="1400" dirty="0"/>
          </a:p>
        </p:txBody>
      </p:sp>
      <p:sp>
        <p:nvSpPr>
          <p:cNvPr id="38" name="Textfeld 37">
            <a:extLst>
              <a:ext uri="{FF2B5EF4-FFF2-40B4-BE49-F238E27FC236}">
                <a16:creationId xmlns:a16="http://schemas.microsoft.com/office/drawing/2014/main" id="{5B78DB8A-BC73-AE81-8475-5AED72355169}"/>
              </a:ext>
            </a:extLst>
          </p:cNvPr>
          <p:cNvSpPr txBox="1"/>
          <p:nvPr/>
        </p:nvSpPr>
        <p:spPr>
          <a:xfrm>
            <a:off x="17029" y="3848113"/>
            <a:ext cx="4401911" cy="738664"/>
          </a:xfrm>
          <a:prstGeom prst="rect">
            <a:avLst/>
          </a:prstGeom>
          <a:noFill/>
        </p:spPr>
        <p:txBody>
          <a:bodyPr wrap="none" rtlCol="0">
            <a:spAutoFit/>
          </a:bodyPr>
          <a:lstStyle/>
          <a:p>
            <a:pPr algn="ctr"/>
            <a:r>
              <a:rPr lang="en-US" sz="1400" dirty="0" err="1"/>
              <a:t>concat</a:t>
            </a:r>
            <a:r>
              <a:rPr lang="en-US" sz="1400" dirty="0"/>
              <a:t>(ss1, </a:t>
            </a:r>
            <a:r>
              <a:rPr lang="en-US" sz="1400" dirty="0" err="1"/>
              <a:t>transactionID</a:t>
            </a:r>
            <a:r>
              <a:rPr lang="en-US" sz="1400" dirty="0"/>
              <a:t>, </a:t>
            </a:r>
          </a:p>
          <a:p>
            <a:pPr algn="ctr"/>
            <a:r>
              <a:rPr lang="en-US" sz="1400" dirty="0" err="1"/>
              <a:t>genp_senderNonce</a:t>
            </a:r>
            <a:r>
              <a:rPr lang="en-US" sz="1400" dirty="0"/>
              <a:t>, </a:t>
            </a:r>
            <a:r>
              <a:rPr lang="en-US" sz="1400" dirty="0" err="1"/>
              <a:t>genp_recipNonce</a:t>
            </a:r>
            <a:r>
              <a:rPr lang="en-US" sz="1400" dirty="0"/>
              <a:t>) </a:t>
            </a:r>
            <a:r>
              <a:rPr lang="en-US" sz="1400" dirty="0">
                <a:sym typeface="Wingdings" panose="05000000000000000000" pitchFamily="2" charset="2"/>
              </a:rPr>
              <a:t> context2</a:t>
            </a:r>
            <a:endParaRPr lang="en-US" sz="1400" dirty="0"/>
          </a:p>
          <a:p>
            <a:pPr algn="ctr"/>
            <a:r>
              <a:rPr lang="en-US" sz="1400" dirty="0" err="1"/>
              <a:t>SendExportBase</a:t>
            </a:r>
            <a:r>
              <a:rPr lang="en-US" sz="1400" dirty="0"/>
              <a:t>(</a:t>
            </a:r>
            <a:r>
              <a:rPr lang="en-US" sz="1400" dirty="0" err="1"/>
              <a:t>pkS</a:t>
            </a:r>
            <a:r>
              <a:rPr lang="en-US" sz="1400" dirty="0"/>
              <a:t>, “round2”, </a:t>
            </a:r>
            <a:r>
              <a:rPr lang="en-US" sz="1400" dirty="0">
                <a:sym typeface="Wingdings" panose="05000000000000000000" pitchFamily="2" charset="2"/>
              </a:rPr>
              <a:t>context2</a:t>
            </a:r>
            <a:r>
              <a:rPr lang="en-US" sz="1400" dirty="0"/>
              <a:t>, L) </a:t>
            </a:r>
            <a:r>
              <a:rPr lang="en-US" sz="1400" dirty="0">
                <a:sym typeface="Wingdings" panose="05000000000000000000" pitchFamily="2" charset="2"/>
              </a:rPr>
              <a:t> </a:t>
            </a:r>
            <a:r>
              <a:rPr lang="en-US" sz="1400" dirty="0"/>
              <a:t>(enc2, ss2)</a:t>
            </a:r>
          </a:p>
        </p:txBody>
      </p:sp>
      <p:sp>
        <p:nvSpPr>
          <p:cNvPr id="39" name="Textfeld 38">
            <a:extLst>
              <a:ext uri="{FF2B5EF4-FFF2-40B4-BE49-F238E27FC236}">
                <a16:creationId xmlns:a16="http://schemas.microsoft.com/office/drawing/2014/main" id="{A00D85E3-6E5A-8990-9429-0BE101918954}"/>
              </a:ext>
            </a:extLst>
          </p:cNvPr>
          <p:cNvSpPr txBox="1"/>
          <p:nvPr/>
        </p:nvSpPr>
        <p:spPr>
          <a:xfrm>
            <a:off x="7806812" y="4504545"/>
            <a:ext cx="4469172" cy="1169551"/>
          </a:xfrm>
          <a:prstGeom prst="rect">
            <a:avLst/>
          </a:prstGeom>
          <a:noFill/>
        </p:spPr>
        <p:txBody>
          <a:bodyPr wrap="none" rtlCol="0">
            <a:spAutoFit/>
          </a:bodyPr>
          <a:lstStyle/>
          <a:p>
            <a:pPr algn="ctr"/>
            <a:r>
              <a:rPr lang="en-US" sz="1400" dirty="0" err="1"/>
              <a:t>concat</a:t>
            </a:r>
            <a:r>
              <a:rPr lang="en-US" sz="1400" dirty="0"/>
              <a:t>(ss1, </a:t>
            </a:r>
            <a:r>
              <a:rPr lang="en-US" sz="1400" dirty="0" err="1"/>
              <a:t>transactionID</a:t>
            </a:r>
            <a:r>
              <a:rPr lang="en-US" sz="1400" dirty="0"/>
              <a:t>, </a:t>
            </a:r>
          </a:p>
          <a:p>
            <a:pPr algn="ctr"/>
            <a:r>
              <a:rPr lang="en-US" sz="1400" dirty="0" err="1"/>
              <a:t>genp_senderNonce</a:t>
            </a:r>
            <a:r>
              <a:rPr lang="en-US" sz="1400" dirty="0"/>
              <a:t>, </a:t>
            </a:r>
            <a:r>
              <a:rPr lang="en-US" sz="1400" dirty="0" err="1"/>
              <a:t>genp_recipNonce</a:t>
            </a:r>
            <a:r>
              <a:rPr lang="en-US" sz="1400" dirty="0"/>
              <a:t>) </a:t>
            </a:r>
            <a:r>
              <a:rPr lang="en-US" sz="1400" dirty="0">
                <a:sym typeface="Wingdings" panose="05000000000000000000" pitchFamily="2" charset="2"/>
              </a:rPr>
              <a:t> context2</a:t>
            </a:r>
            <a:endParaRPr lang="en-US" sz="1400" dirty="0"/>
          </a:p>
          <a:p>
            <a:pPr algn="ctr"/>
            <a:r>
              <a:rPr lang="en-US" sz="1400" dirty="0" err="1"/>
              <a:t>ReceiveExportBase</a:t>
            </a:r>
            <a:r>
              <a:rPr lang="en-US" sz="1400" dirty="0"/>
              <a:t>(enc2, </a:t>
            </a:r>
            <a:r>
              <a:rPr lang="en-US" sz="1400" dirty="0" err="1"/>
              <a:t>skS</a:t>
            </a:r>
            <a:r>
              <a:rPr lang="en-US" sz="1400" dirty="0"/>
              <a:t>, “round2”, </a:t>
            </a:r>
            <a:r>
              <a:rPr lang="en-US" sz="1400" dirty="0">
                <a:sym typeface="Wingdings" panose="05000000000000000000" pitchFamily="2" charset="2"/>
              </a:rPr>
              <a:t>context2</a:t>
            </a:r>
            <a:r>
              <a:rPr lang="en-US" sz="1400" dirty="0"/>
              <a:t>, L) </a:t>
            </a:r>
            <a:r>
              <a:rPr lang="en-US" sz="1400" dirty="0">
                <a:sym typeface="Wingdings" panose="05000000000000000000" pitchFamily="2" charset="2"/>
              </a:rPr>
              <a:t> ss2</a:t>
            </a:r>
          </a:p>
          <a:p>
            <a:pPr algn="ctr"/>
            <a:r>
              <a:rPr lang="en-US" sz="1400" dirty="0">
                <a:solidFill>
                  <a:schemeClr val="accent2"/>
                </a:solidFill>
              </a:rPr>
              <a:t>Client is authenticated by the server after verifying the </a:t>
            </a:r>
            <a:br>
              <a:rPr lang="en-US" sz="1400" dirty="0">
                <a:solidFill>
                  <a:schemeClr val="accent2"/>
                </a:solidFill>
              </a:rPr>
            </a:br>
            <a:r>
              <a:rPr lang="en-US" sz="1400" dirty="0">
                <a:solidFill>
                  <a:schemeClr val="accent2"/>
                </a:solidFill>
              </a:rPr>
              <a:t>MAC-based message protection using ss2</a:t>
            </a:r>
            <a:endParaRPr lang="en-US" sz="1400" dirty="0"/>
          </a:p>
        </p:txBody>
      </p:sp>
      <p:sp>
        <p:nvSpPr>
          <p:cNvPr id="40" name="Textfeld 39">
            <a:extLst>
              <a:ext uri="{FF2B5EF4-FFF2-40B4-BE49-F238E27FC236}">
                <a16:creationId xmlns:a16="http://schemas.microsoft.com/office/drawing/2014/main" id="{8320E0BC-46D9-D471-126F-E79830DF444C}"/>
              </a:ext>
            </a:extLst>
          </p:cNvPr>
          <p:cNvSpPr txBox="1"/>
          <p:nvPr/>
        </p:nvSpPr>
        <p:spPr>
          <a:xfrm>
            <a:off x="4771710" y="3874471"/>
            <a:ext cx="2848280" cy="738664"/>
          </a:xfrm>
          <a:prstGeom prst="rect">
            <a:avLst/>
          </a:prstGeom>
          <a:noFill/>
        </p:spPr>
        <p:txBody>
          <a:bodyPr wrap="none" rtlCol="0">
            <a:spAutoFit/>
          </a:bodyPr>
          <a:lstStyle/>
          <a:p>
            <a:pPr algn="ctr"/>
            <a:r>
              <a:rPr lang="en-US" sz="1400" dirty="0" err="1"/>
              <a:t>kur</a:t>
            </a:r>
            <a:r>
              <a:rPr lang="en-US" sz="1400" dirty="0"/>
              <a:t> message,</a:t>
            </a:r>
          </a:p>
          <a:p>
            <a:pPr algn="ctr"/>
            <a:r>
              <a:rPr lang="en-US" sz="1400" dirty="0">
                <a:cs typeface="Calibri"/>
              </a:rPr>
              <a:t>enc2 in </a:t>
            </a:r>
            <a:r>
              <a:rPr lang="en-US" sz="1400" dirty="0" err="1">
                <a:cs typeface="Calibri"/>
              </a:rPr>
              <a:t>generalInfo.</a:t>
            </a:r>
            <a:r>
              <a:rPr lang="en-US" sz="1400" dirty="0" err="1"/>
              <a:t>HpkeCiphertext</a:t>
            </a:r>
            <a:r>
              <a:rPr lang="en-US" sz="1400" dirty="0"/>
              <a:t> </a:t>
            </a:r>
            <a:r>
              <a:rPr lang="en-US" sz="1400" dirty="0">
                <a:cs typeface="Calibri"/>
              </a:rPr>
              <a:t>,</a:t>
            </a:r>
          </a:p>
          <a:p>
            <a:pPr algn="ctr"/>
            <a:r>
              <a:rPr lang="en-US" sz="1400" dirty="0"/>
              <a:t>MAC-based protection using ss2</a:t>
            </a:r>
          </a:p>
        </p:txBody>
      </p:sp>
      <p:sp>
        <p:nvSpPr>
          <p:cNvPr id="41" name="Textfeld 40">
            <a:extLst>
              <a:ext uri="{FF2B5EF4-FFF2-40B4-BE49-F238E27FC236}">
                <a16:creationId xmlns:a16="http://schemas.microsoft.com/office/drawing/2014/main" id="{AE7AEF23-4CD9-090F-085D-CE7EA615DA5C}"/>
              </a:ext>
            </a:extLst>
          </p:cNvPr>
          <p:cNvSpPr txBox="1"/>
          <p:nvPr/>
        </p:nvSpPr>
        <p:spPr>
          <a:xfrm>
            <a:off x="4413622" y="5362645"/>
            <a:ext cx="3558667" cy="307777"/>
          </a:xfrm>
          <a:prstGeom prst="rect">
            <a:avLst/>
          </a:prstGeom>
          <a:noFill/>
        </p:spPr>
        <p:txBody>
          <a:bodyPr wrap="none" rtlCol="0">
            <a:spAutoFit/>
          </a:bodyPr>
          <a:lstStyle/>
          <a:p>
            <a:pPr algn="ctr"/>
            <a:r>
              <a:rPr lang="en-US" sz="1400" dirty="0" err="1"/>
              <a:t>kup</a:t>
            </a:r>
            <a:r>
              <a:rPr lang="en-US" sz="1400" dirty="0"/>
              <a:t> message, MAC-based protection using ss2</a:t>
            </a:r>
          </a:p>
        </p:txBody>
      </p:sp>
      <p:sp>
        <p:nvSpPr>
          <p:cNvPr id="42" name="Textfeld 41">
            <a:extLst>
              <a:ext uri="{FF2B5EF4-FFF2-40B4-BE49-F238E27FC236}">
                <a16:creationId xmlns:a16="http://schemas.microsoft.com/office/drawing/2014/main" id="{BD605B4C-D50F-A622-D887-5A5B45E46BAA}"/>
              </a:ext>
            </a:extLst>
          </p:cNvPr>
          <p:cNvSpPr txBox="1"/>
          <p:nvPr/>
        </p:nvSpPr>
        <p:spPr>
          <a:xfrm>
            <a:off x="4221119" y="5807107"/>
            <a:ext cx="3917419" cy="307777"/>
          </a:xfrm>
          <a:prstGeom prst="rect">
            <a:avLst/>
          </a:prstGeom>
          <a:noFill/>
        </p:spPr>
        <p:txBody>
          <a:bodyPr wrap="none" rtlCol="0">
            <a:spAutoFit/>
          </a:bodyPr>
          <a:lstStyle/>
          <a:p>
            <a:pPr algn="ctr"/>
            <a:r>
              <a:rPr lang="en-US" sz="1400" dirty="0" err="1"/>
              <a:t>certConf</a:t>
            </a:r>
            <a:r>
              <a:rPr lang="en-US" sz="1400" dirty="0"/>
              <a:t> message, MAC-based protection using ss2</a:t>
            </a:r>
          </a:p>
        </p:txBody>
      </p:sp>
      <p:sp>
        <p:nvSpPr>
          <p:cNvPr id="43" name="Textfeld 42">
            <a:extLst>
              <a:ext uri="{FF2B5EF4-FFF2-40B4-BE49-F238E27FC236}">
                <a16:creationId xmlns:a16="http://schemas.microsoft.com/office/drawing/2014/main" id="{BF6961AB-C44B-417E-0542-ABB3F2EA15EB}"/>
              </a:ext>
            </a:extLst>
          </p:cNvPr>
          <p:cNvSpPr txBox="1"/>
          <p:nvPr/>
        </p:nvSpPr>
        <p:spPr>
          <a:xfrm>
            <a:off x="4264647" y="6177842"/>
            <a:ext cx="3824573" cy="307777"/>
          </a:xfrm>
          <a:prstGeom prst="rect">
            <a:avLst/>
          </a:prstGeom>
          <a:noFill/>
        </p:spPr>
        <p:txBody>
          <a:bodyPr wrap="none" rtlCol="0">
            <a:spAutoFit/>
          </a:bodyPr>
          <a:lstStyle/>
          <a:p>
            <a:pPr algn="ctr"/>
            <a:r>
              <a:rPr lang="en-US" sz="1400" dirty="0" err="1"/>
              <a:t>pkiconf</a:t>
            </a:r>
            <a:r>
              <a:rPr lang="en-US" sz="1400" dirty="0"/>
              <a:t> message, MAC-based protection using ss2</a:t>
            </a:r>
          </a:p>
        </p:txBody>
      </p:sp>
      <p:sp>
        <p:nvSpPr>
          <p:cNvPr id="21" name="Textfeld 20">
            <a:extLst>
              <a:ext uri="{FF2B5EF4-FFF2-40B4-BE49-F238E27FC236}">
                <a16:creationId xmlns:a16="http://schemas.microsoft.com/office/drawing/2014/main" id="{183DFF53-7D68-D971-886F-6B43E29EB660}"/>
              </a:ext>
            </a:extLst>
          </p:cNvPr>
          <p:cNvSpPr txBox="1"/>
          <p:nvPr/>
        </p:nvSpPr>
        <p:spPr>
          <a:xfrm>
            <a:off x="89807" y="5581616"/>
            <a:ext cx="4255973" cy="523220"/>
          </a:xfrm>
          <a:prstGeom prst="rect">
            <a:avLst/>
          </a:prstGeom>
          <a:noFill/>
        </p:spPr>
        <p:txBody>
          <a:bodyPr wrap="none" rtlCol="0">
            <a:spAutoFit/>
          </a:bodyPr>
          <a:lstStyle/>
          <a:p>
            <a:pPr algn="ctr"/>
            <a:r>
              <a:rPr lang="en-US" sz="1400" dirty="0">
                <a:solidFill>
                  <a:schemeClr val="accent2"/>
                </a:solidFill>
              </a:rPr>
              <a:t>Server is authenticated by the server after verifying the </a:t>
            </a:r>
            <a:br>
              <a:rPr lang="en-US" sz="1400" dirty="0">
                <a:solidFill>
                  <a:schemeClr val="accent2"/>
                </a:solidFill>
              </a:rPr>
            </a:br>
            <a:r>
              <a:rPr lang="en-US" sz="1400" dirty="0">
                <a:solidFill>
                  <a:schemeClr val="accent2"/>
                </a:solidFill>
              </a:rPr>
              <a:t>MAC-based message protection </a:t>
            </a:r>
            <a:r>
              <a:rPr lang="en-US" sz="1400">
                <a:solidFill>
                  <a:schemeClr val="accent2"/>
                </a:solidFill>
              </a:rPr>
              <a:t>using ss2</a:t>
            </a:r>
            <a:endParaRPr lang="en-US" sz="1400" dirty="0"/>
          </a:p>
        </p:txBody>
      </p:sp>
    </p:spTree>
    <p:extLst>
      <p:ext uri="{BB962C8B-B14F-4D97-AF65-F5344CB8AC3E}">
        <p14:creationId xmlns:p14="http://schemas.microsoft.com/office/powerpoint/2010/main" val="38979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A995F-910D-5645-150D-45F9CB120200}"/>
              </a:ext>
            </a:extLst>
          </p:cNvPr>
          <p:cNvSpPr>
            <a:spLocks noGrp="1"/>
          </p:cNvSpPr>
          <p:nvPr>
            <p:ph type="title"/>
          </p:nvPr>
        </p:nvSpPr>
        <p:spPr/>
        <p:txBody>
          <a:bodyPr/>
          <a:lstStyle/>
          <a:p>
            <a:r>
              <a:rPr lang="en-US" dirty="0"/>
              <a:t>Footnotes</a:t>
            </a:r>
          </a:p>
        </p:txBody>
      </p:sp>
      <p:sp>
        <p:nvSpPr>
          <p:cNvPr id="6" name="Inhaltsplatzhalter 5">
            <a:extLst>
              <a:ext uri="{FF2B5EF4-FFF2-40B4-BE49-F238E27FC236}">
                <a16:creationId xmlns:a16="http://schemas.microsoft.com/office/drawing/2014/main" id="{B2A1832C-0FB0-F1A2-4FAB-33245B980E3F}"/>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dirty="0"/>
              <a:t>The functions </a:t>
            </a:r>
            <a:r>
              <a:rPr lang="en-US" sz="2800" dirty="0" err="1"/>
              <a:t>SendExportBase</a:t>
            </a:r>
            <a:r>
              <a:rPr lang="en-US" dirty="0"/>
              <a:t>, </a:t>
            </a:r>
            <a:r>
              <a:rPr lang="en-US" dirty="0" err="1"/>
              <a:t>ReceiveExport</a:t>
            </a:r>
            <a:r>
              <a:rPr lang="en-US" sz="2800" dirty="0" err="1"/>
              <a:t>Base</a:t>
            </a:r>
            <a:r>
              <a:rPr lang="en-US" dirty="0"/>
              <a:t>, and </a:t>
            </a:r>
            <a:r>
              <a:rPr lang="en-US" sz="2800" dirty="0" err="1"/>
              <a:t>concat</a:t>
            </a:r>
            <a:r>
              <a:rPr lang="en-US" dirty="0"/>
              <a:t> shall be used as defined in RFC 9180.</a:t>
            </a:r>
          </a:p>
          <a:p>
            <a:pPr marL="0" indent="0">
              <a:buNone/>
            </a:pPr>
            <a:r>
              <a:rPr lang="en-US" dirty="0"/>
              <a:t>To derive a joined secret, the shared secret from round 1 will be an input to round 2.</a:t>
            </a:r>
          </a:p>
          <a:p>
            <a:pPr marL="0" indent="0">
              <a:buNone/>
            </a:pPr>
            <a:r>
              <a:rPr lang="en-US" dirty="0"/>
              <a:t>Parameters used:</a:t>
            </a:r>
          </a:p>
          <a:p>
            <a:r>
              <a:rPr lang="en-US" sz="2800" dirty="0" err="1"/>
              <a:t>pkC</a:t>
            </a:r>
            <a:r>
              <a:rPr lang="en-US" sz="2800" dirty="0"/>
              <a:t>: public KEM of the client; </a:t>
            </a:r>
            <a:r>
              <a:rPr lang="en-US" sz="2800" dirty="0" err="1"/>
              <a:t>skC</a:t>
            </a:r>
            <a:r>
              <a:rPr lang="en-US" sz="2800" dirty="0"/>
              <a:t>: private KEM key of </a:t>
            </a:r>
            <a:r>
              <a:rPr lang="en-US" dirty="0"/>
              <a:t>the client; </a:t>
            </a:r>
            <a:r>
              <a:rPr lang="en-US" dirty="0" err="1"/>
              <a:t>kemCertC</a:t>
            </a:r>
            <a:r>
              <a:rPr lang="en-US" dirty="0"/>
              <a:t>: X.509 certificate containing </a:t>
            </a:r>
            <a:r>
              <a:rPr lang="en-US" dirty="0" err="1"/>
              <a:t>pkC</a:t>
            </a:r>
            <a:endParaRPr lang="en-US" sz="2800" dirty="0"/>
          </a:p>
          <a:p>
            <a:r>
              <a:rPr lang="en-US" sz="2800" dirty="0" err="1"/>
              <a:t>pkS</a:t>
            </a:r>
            <a:r>
              <a:rPr lang="en-US" sz="2800" dirty="0"/>
              <a:t>: public KEM key of the server; </a:t>
            </a:r>
            <a:r>
              <a:rPr lang="en-US" sz="2800" dirty="0" err="1"/>
              <a:t>skS</a:t>
            </a:r>
            <a:r>
              <a:rPr lang="en-US" sz="2800" dirty="0"/>
              <a:t>: private KEM key of the </a:t>
            </a:r>
            <a:r>
              <a:rPr lang="en-US" dirty="0"/>
              <a:t>server; </a:t>
            </a:r>
            <a:r>
              <a:rPr lang="en-US" dirty="0" err="1"/>
              <a:t>kemCertS</a:t>
            </a:r>
            <a:r>
              <a:rPr lang="en-US" dirty="0"/>
              <a:t>: X.509 certificate containing </a:t>
            </a:r>
            <a:r>
              <a:rPr lang="en-US" dirty="0" err="1"/>
              <a:t>pkS</a:t>
            </a:r>
            <a:endParaRPr lang="en-US" sz="2800" dirty="0"/>
          </a:p>
          <a:p>
            <a:r>
              <a:rPr lang="en-US" sz="2800" dirty="0"/>
              <a:t>L: maximum key length of the MAC function to be used for message protection, but not longer that 255*Nh; Nh: output size of the extract function of the uses KDF</a:t>
            </a:r>
          </a:p>
          <a:p>
            <a:r>
              <a:rPr lang="en-US" sz="2800" dirty="0" err="1"/>
              <a:t>transactionID</a:t>
            </a:r>
            <a:r>
              <a:rPr lang="en-US" sz="2800" dirty="0"/>
              <a:t>: </a:t>
            </a:r>
            <a:r>
              <a:rPr lang="en-US" sz="2800" dirty="0" err="1"/>
              <a:t>transactionID</a:t>
            </a:r>
            <a:r>
              <a:rPr lang="en-US" sz="2800" dirty="0"/>
              <a:t> from </a:t>
            </a:r>
            <a:r>
              <a:rPr lang="en-US" sz="2800" dirty="0" err="1"/>
              <a:t>PKIHeader</a:t>
            </a:r>
            <a:r>
              <a:rPr lang="en-US" sz="2800" dirty="0"/>
              <a:t> of each message</a:t>
            </a:r>
          </a:p>
          <a:p>
            <a:r>
              <a:rPr lang="en-US" sz="2800" dirty="0" err="1"/>
              <a:t>genm_senderNonce</a:t>
            </a:r>
            <a:r>
              <a:rPr lang="en-US" sz="2800" dirty="0"/>
              <a:t>: </a:t>
            </a:r>
            <a:r>
              <a:rPr lang="en-US" sz="2800" dirty="0" err="1"/>
              <a:t>senderNonce</a:t>
            </a:r>
            <a:r>
              <a:rPr lang="en-US" sz="2800" dirty="0"/>
              <a:t> from </a:t>
            </a:r>
            <a:r>
              <a:rPr lang="en-US" sz="2800" dirty="0" err="1"/>
              <a:t>PKIHeader</a:t>
            </a:r>
            <a:r>
              <a:rPr lang="en-US" sz="2800" dirty="0"/>
              <a:t> of the </a:t>
            </a:r>
            <a:r>
              <a:rPr lang="en-US" sz="2800" dirty="0" err="1"/>
              <a:t>genm</a:t>
            </a:r>
            <a:r>
              <a:rPr lang="en-US" sz="2800" dirty="0"/>
              <a:t> message</a:t>
            </a:r>
            <a:r>
              <a:rPr lang="en-US" dirty="0"/>
              <a:t>; </a:t>
            </a:r>
            <a:r>
              <a:rPr lang="en-US" sz="2800" dirty="0" err="1"/>
              <a:t>genp_senderNonce</a:t>
            </a:r>
            <a:r>
              <a:rPr lang="en-US" sz="2800" dirty="0"/>
              <a:t>: </a:t>
            </a:r>
            <a:r>
              <a:rPr lang="en-US" sz="2800" dirty="0" err="1"/>
              <a:t>senderNonce</a:t>
            </a:r>
            <a:r>
              <a:rPr lang="en-US" sz="2800" dirty="0"/>
              <a:t> from </a:t>
            </a:r>
            <a:r>
              <a:rPr lang="en-US" sz="2800" dirty="0" err="1"/>
              <a:t>PKIHeader</a:t>
            </a:r>
            <a:r>
              <a:rPr lang="en-US" sz="2800" dirty="0"/>
              <a:t> of the </a:t>
            </a:r>
            <a:r>
              <a:rPr lang="en-US" sz="2800" dirty="0" err="1"/>
              <a:t>genp</a:t>
            </a:r>
            <a:r>
              <a:rPr lang="en-US" sz="2800" dirty="0"/>
              <a:t> message; </a:t>
            </a:r>
            <a:r>
              <a:rPr lang="en-US" sz="2800" dirty="0" err="1"/>
              <a:t>genp_recipNonce</a:t>
            </a:r>
            <a:r>
              <a:rPr lang="en-US" sz="2800" dirty="0"/>
              <a:t>: </a:t>
            </a:r>
            <a:r>
              <a:rPr lang="en-US" sz="2800" dirty="0" err="1"/>
              <a:t>recipNonce</a:t>
            </a:r>
            <a:r>
              <a:rPr lang="en-US" sz="2800" dirty="0"/>
              <a:t> from </a:t>
            </a:r>
            <a:r>
              <a:rPr lang="en-US" sz="2800" dirty="0" err="1"/>
              <a:t>PKIHeader</a:t>
            </a:r>
            <a:r>
              <a:rPr lang="en-US" sz="2800" dirty="0"/>
              <a:t> of the </a:t>
            </a:r>
            <a:r>
              <a:rPr lang="en-US" sz="2800" dirty="0" err="1"/>
              <a:t>genp</a:t>
            </a:r>
            <a:r>
              <a:rPr lang="en-US" sz="2800" dirty="0"/>
              <a:t> message</a:t>
            </a:r>
          </a:p>
          <a:p>
            <a:endParaRPr lang="en-US" sz="2800" dirty="0"/>
          </a:p>
          <a:p>
            <a:pPr marL="0" indent="0">
              <a:buNone/>
            </a:pPr>
            <a:endParaRPr lang="en-US" dirty="0"/>
          </a:p>
          <a:p>
            <a:pPr marL="0" indent="0">
              <a:buNone/>
            </a:pPr>
            <a:endParaRPr lang="en-US" dirty="0"/>
          </a:p>
          <a:p>
            <a:pPr marL="0" indent="0">
              <a:buNone/>
            </a:pPr>
            <a:endParaRPr lang="en-US" dirty="0"/>
          </a:p>
        </p:txBody>
      </p:sp>
      <p:sp>
        <p:nvSpPr>
          <p:cNvPr id="3" name="Datumsplatzhalter 2">
            <a:extLst>
              <a:ext uri="{FF2B5EF4-FFF2-40B4-BE49-F238E27FC236}">
                <a16:creationId xmlns:a16="http://schemas.microsoft.com/office/drawing/2014/main" id="{3EFDD9D6-4E7F-168A-5AA1-730E98A95E6D}"/>
              </a:ext>
            </a:extLst>
          </p:cNvPr>
          <p:cNvSpPr>
            <a:spLocks noGrp="1"/>
          </p:cNvSpPr>
          <p:nvPr>
            <p:ph type="dt" sz="half" idx="10"/>
          </p:nvPr>
        </p:nvSpPr>
        <p:spPr/>
        <p:txBody>
          <a:bodyPr/>
          <a:lstStyle/>
          <a:p>
            <a:r>
              <a:rPr lang="en-US"/>
              <a:t>November 2022</a:t>
            </a:r>
          </a:p>
        </p:txBody>
      </p:sp>
      <p:sp>
        <p:nvSpPr>
          <p:cNvPr id="4" name="Fußzeilenplatzhalter 3">
            <a:extLst>
              <a:ext uri="{FF2B5EF4-FFF2-40B4-BE49-F238E27FC236}">
                <a16:creationId xmlns:a16="http://schemas.microsoft.com/office/drawing/2014/main" id="{708B5561-1928-A087-1C5C-B10C3A3370C6}"/>
              </a:ext>
            </a:extLst>
          </p:cNvPr>
          <p:cNvSpPr>
            <a:spLocks noGrp="1"/>
          </p:cNvSpPr>
          <p:nvPr>
            <p:ph type="ftr" sz="quarter" idx="11"/>
          </p:nvPr>
        </p:nvSpPr>
        <p:spPr/>
        <p:txBody>
          <a:bodyPr/>
          <a:lstStyle/>
          <a:p>
            <a:r>
              <a:rPr lang="en-US"/>
              <a:t>Hendrik Brockhaus - Siemens</a:t>
            </a:r>
          </a:p>
        </p:txBody>
      </p:sp>
      <p:sp>
        <p:nvSpPr>
          <p:cNvPr id="5" name="Foliennummernplatzhalter 4">
            <a:extLst>
              <a:ext uri="{FF2B5EF4-FFF2-40B4-BE49-F238E27FC236}">
                <a16:creationId xmlns:a16="http://schemas.microsoft.com/office/drawing/2014/main" id="{85BF296A-6DB9-7610-2EF3-026F733AF78B}"/>
              </a:ext>
            </a:extLst>
          </p:cNvPr>
          <p:cNvSpPr>
            <a:spLocks noGrp="1"/>
          </p:cNvSpPr>
          <p:nvPr>
            <p:ph type="sldNum" sz="quarter" idx="12"/>
          </p:nvPr>
        </p:nvSpPr>
        <p:spPr/>
        <p:txBody>
          <a:bodyPr/>
          <a:lstStyle/>
          <a:p>
            <a:fld id="{104F53CC-0028-4916-8B93-0EBFFB2C7AAD}" type="slidenum">
              <a:rPr lang="en-US" smtClean="0"/>
              <a:t>5</a:t>
            </a:fld>
            <a:endParaRPr lang="en-US"/>
          </a:p>
        </p:txBody>
      </p:sp>
    </p:spTree>
    <p:extLst>
      <p:ext uri="{BB962C8B-B14F-4D97-AF65-F5344CB8AC3E}">
        <p14:creationId xmlns:p14="http://schemas.microsoft.com/office/powerpoint/2010/main" val="130197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F4A47-6F3D-0884-F914-EB1805918816}"/>
              </a:ext>
            </a:extLst>
          </p:cNvPr>
          <p:cNvSpPr>
            <a:spLocks noGrp="1"/>
          </p:cNvSpPr>
          <p:nvPr>
            <p:ph type="title"/>
          </p:nvPr>
        </p:nvSpPr>
        <p:spPr/>
        <p:txBody>
          <a:bodyPr/>
          <a:lstStyle/>
          <a:p>
            <a:r>
              <a:rPr lang="de-DE" dirty="0"/>
              <a:t>Old </a:t>
            </a:r>
            <a:r>
              <a:rPr lang="de-DE" dirty="0" err="1"/>
              <a:t>slides</a:t>
            </a:r>
            <a:endParaRPr lang="de-DE" dirty="0"/>
          </a:p>
        </p:txBody>
      </p:sp>
      <p:sp>
        <p:nvSpPr>
          <p:cNvPr id="3" name="Datumsplatzhalter 2">
            <a:extLst>
              <a:ext uri="{FF2B5EF4-FFF2-40B4-BE49-F238E27FC236}">
                <a16:creationId xmlns:a16="http://schemas.microsoft.com/office/drawing/2014/main" id="{3B02E562-4F80-461A-9140-939406850EDF}"/>
              </a:ext>
            </a:extLst>
          </p:cNvPr>
          <p:cNvSpPr>
            <a:spLocks noGrp="1"/>
          </p:cNvSpPr>
          <p:nvPr>
            <p:ph type="dt" sz="half" idx="10"/>
          </p:nvPr>
        </p:nvSpPr>
        <p:spPr/>
        <p:txBody>
          <a:bodyPr/>
          <a:lstStyle/>
          <a:p>
            <a:r>
              <a:rPr lang="en-US"/>
              <a:t>November 2022</a:t>
            </a:r>
          </a:p>
        </p:txBody>
      </p:sp>
      <p:sp>
        <p:nvSpPr>
          <p:cNvPr id="4" name="Fußzeilenplatzhalter 3">
            <a:extLst>
              <a:ext uri="{FF2B5EF4-FFF2-40B4-BE49-F238E27FC236}">
                <a16:creationId xmlns:a16="http://schemas.microsoft.com/office/drawing/2014/main" id="{4985F978-8C53-975C-A013-96117EAB6F3B}"/>
              </a:ext>
            </a:extLst>
          </p:cNvPr>
          <p:cNvSpPr>
            <a:spLocks noGrp="1"/>
          </p:cNvSpPr>
          <p:nvPr>
            <p:ph type="ftr" sz="quarter" idx="11"/>
          </p:nvPr>
        </p:nvSpPr>
        <p:spPr/>
        <p:txBody>
          <a:bodyPr/>
          <a:lstStyle/>
          <a:p>
            <a:r>
              <a:rPr lang="en-US"/>
              <a:t>Hendrik Brockhaus - Siemens</a:t>
            </a:r>
          </a:p>
        </p:txBody>
      </p:sp>
      <p:sp>
        <p:nvSpPr>
          <p:cNvPr id="5" name="Foliennummernplatzhalter 4">
            <a:extLst>
              <a:ext uri="{FF2B5EF4-FFF2-40B4-BE49-F238E27FC236}">
                <a16:creationId xmlns:a16="http://schemas.microsoft.com/office/drawing/2014/main" id="{3BB375B2-FF32-107C-E11A-E7995F8C3E8A}"/>
              </a:ext>
            </a:extLst>
          </p:cNvPr>
          <p:cNvSpPr>
            <a:spLocks noGrp="1"/>
          </p:cNvSpPr>
          <p:nvPr>
            <p:ph type="sldNum" sz="quarter" idx="12"/>
          </p:nvPr>
        </p:nvSpPr>
        <p:spPr/>
        <p:txBody>
          <a:bodyPr/>
          <a:lstStyle/>
          <a:p>
            <a:fld id="{104F53CC-0028-4916-8B93-0EBFFB2C7AAD}" type="slidenum">
              <a:rPr lang="en-US" smtClean="0"/>
              <a:t>6</a:t>
            </a:fld>
            <a:endParaRPr lang="en-US"/>
          </a:p>
        </p:txBody>
      </p:sp>
    </p:spTree>
    <p:extLst>
      <p:ext uri="{BB962C8B-B14F-4D97-AF65-F5344CB8AC3E}">
        <p14:creationId xmlns:p14="http://schemas.microsoft.com/office/powerpoint/2010/main" val="319107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877D99-5B69-8804-9635-3889E2089936}"/>
              </a:ext>
            </a:extLst>
          </p:cNvPr>
          <p:cNvSpPr>
            <a:spLocks noGrp="1"/>
          </p:cNvSpPr>
          <p:nvPr>
            <p:ph type="title"/>
          </p:nvPr>
        </p:nvSpPr>
        <p:spPr/>
        <p:txBody>
          <a:bodyPr/>
          <a:lstStyle/>
          <a:p>
            <a:r>
              <a:rPr lang="en-US" dirty="0"/>
              <a:t>Client and server have KEM certs</a:t>
            </a:r>
            <a:br>
              <a:rPr lang="en-US" dirty="0"/>
            </a:br>
            <a:endParaRPr lang="en-US" dirty="0"/>
          </a:p>
        </p:txBody>
      </p:sp>
      <p:sp>
        <p:nvSpPr>
          <p:cNvPr id="4" name="Datumsplatzhalter 3">
            <a:extLst>
              <a:ext uri="{FF2B5EF4-FFF2-40B4-BE49-F238E27FC236}">
                <a16:creationId xmlns:a16="http://schemas.microsoft.com/office/drawing/2014/main" id="{03771BBF-9381-6849-B52A-854305209FE6}"/>
              </a:ext>
            </a:extLst>
          </p:cNvPr>
          <p:cNvSpPr>
            <a:spLocks noGrp="1"/>
          </p:cNvSpPr>
          <p:nvPr>
            <p:ph type="dt" sz="half" idx="10"/>
          </p:nvPr>
        </p:nvSpPr>
        <p:spPr/>
        <p:txBody>
          <a:bodyPr/>
          <a:lstStyle/>
          <a:p>
            <a:r>
              <a:rPr lang="en-US"/>
              <a:t>November 2022</a:t>
            </a:r>
          </a:p>
        </p:txBody>
      </p:sp>
      <p:sp>
        <p:nvSpPr>
          <p:cNvPr id="5" name="Fußzeilenplatzhalter 4">
            <a:extLst>
              <a:ext uri="{FF2B5EF4-FFF2-40B4-BE49-F238E27FC236}">
                <a16:creationId xmlns:a16="http://schemas.microsoft.com/office/drawing/2014/main" id="{38576BDF-AF08-0051-CC49-E06C902D1AB9}"/>
              </a:ext>
            </a:extLst>
          </p:cNvPr>
          <p:cNvSpPr>
            <a:spLocks noGrp="1"/>
          </p:cNvSpPr>
          <p:nvPr>
            <p:ph type="ftr" sz="quarter" idx="11"/>
          </p:nvPr>
        </p:nvSpPr>
        <p:spPr/>
        <p:txBody>
          <a:bodyPr/>
          <a:lstStyle/>
          <a:p>
            <a:r>
              <a:rPr lang="en-US"/>
              <a:t>Hendrik Brockhaus - Siemens</a:t>
            </a:r>
          </a:p>
        </p:txBody>
      </p:sp>
      <p:sp>
        <p:nvSpPr>
          <p:cNvPr id="6" name="Foliennummernplatzhalter 5">
            <a:extLst>
              <a:ext uri="{FF2B5EF4-FFF2-40B4-BE49-F238E27FC236}">
                <a16:creationId xmlns:a16="http://schemas.microsoft.com/office/drawing/2014/main" id="{786190B3-34E9-D9BA-1773-646FD0264B9D}"/>
              </a:ext>
            </a:extLst>
          </p:cNvPr>
          <p:cNvSpPr>
            <a:spLocks noGrp="1"/>
          </p:cNvSpPr>
          <p:nvPr>
            <p:ph type="sldNum" sz="quarter" idx="12"/>
          </p:nvPr>
        </p:nvSpPr>
        <p:spPr/>
        <p:txBody>
          <a:bodyPr/>
          <a:lstStyle/>
          <a:p>
            <a:fld id="{104F53CC-0028-4916-8B93-0EBFFB2C7AAD}" type="slidenum">
              <a:rPr lang="en-US" smtClean="0"/>
              <a:t>7</a:t>
            </a:fld>
            <a:endParaRPr lang="en-US"/>
          </a:p>
        </p:txBody>
      </p:sp>
      <p:sp>
        <p:nvSpPr>
          <p:cNvPr id="7" name="Textfeld 6">
            <a:extLst>
              <a:ext uri="{FF2B5EF4-FFF2-40B4-BE49-F238E27FC236}">
                <a16:creationId xmlns:a16="http://schemas.microsoft.com/office/drawing/2014/main" id="{CE02BBFB-E5F4-1CA6-D87C-D18460545BB0}"/>
              </a:ext>
            </a:extLst>
          </p:cNvPr>
          <p:cNvSpPr txBox="1"/>
          <p:nvPr/>
        </p:nvSpPr>
        <p:spPr>
          <a:xfrm>
            <a:off x="913483" y="1298421"/>
            <a:ext cx="2592634" cy="615553"/>
          </a:xfrm>
          <a:prstGeom prst="rect">
            <a:avLst/>
          </a:prstGeom>
          <a:noFill/>
        </p:spPr>
        <p:txBody>
          <a:bodyPr wrap="none" rtlCol="0">
            <a:spAutoFit/>
          </a:bodyPr>
          <a:lstStyle/>
          <a:p>
            <a:pPr algn="ctr"/>
            <a:r>
              <a:rPr lang="en-US" sz="2000"/>
              <a:t>CMP Client</a:t>
            </a:r>
          </a:p>
          <a:p>
            <a:pPr algn="ctr"/>
            <a:r>
              <a:rPr lang="en-US" sz="1400" err="1"/>
              <a:t>clientKEMCert</a:t>
            </a:r>
            <a:r>
              <a:rPr lang="en-US" sz="1400"/>
              <a:t>, </a:t>
            </a:r>
            <a:r>
              <a:rPr lang="en-US" sz="1400" err="1"/>
              <a:t>clientPrivKEMKey</a:t>
            </a:r>
            <a:endParaRPr lang="en-US" sz="1400"/>
          </a:p>
        </p:txBody>
      </p:sp>
      <p:sp>
        <p:nvSpPr>
          <p:cNvPr id="8" name="Textfeld 7">
            <a:extLst>
              <a:ext uri="{FF2B5EF4-FFF2-40B4-BE49-F238E27FC236}">
                <a16:creationId xmlns:a16="http://schemas.microsoft.com/office/drawing/2014/main" id="{B8361719-8448-57CD-5D76-D73E8CB4E430}"/>
              </a:ext>
            </a:extLst>
          </p:cNvPr>
          <p:cNvSpPr txBox="1"/>
          <p:nvPr/>
        </p:nvSpPr>
        <p:spPr>
          <a:xfrm>
            <a:off x="8689085" y="1298421"/>
            <a:ext cx="2921634" cy="830997"/>
          </a:xfrm>
          <a:prstGeom prst="rect">
            <a:avLst/>
          </a:prstGeom>
          <a:noFill/>
        </p:spPr>
        <p:txBody>
          <a:bodyPr wrap="none" rtlCol="0">
            <a:spAutoFit/>
          </a:bodyPr>
          <a:lstStyle/>
          <a:p>
            <a:pPr algn="ctr"/>
            <a:r>
              <a:rPr lang="en-US" sz="2000" dirty="0"/>
              <a:t>CMP Server</a:t>
            </a:r>
          </a:p>
          <a:p>
            <a:pPr algn="ctr"/>
            <a:r>
              <a:rPr lang="en-US" sz="1400" dirty="0" err="1"/>
              <a:t>serverKEMCert</a:t>
            </a:r>
            <a:r>
              <a:rPr lang="en-US" sz="1400" dirty="0"/>
              <a:t>, </a:t>
            </a:r>
            <a:r>
              <a:rPr lang="en-US" sz="1400" dirty="0" err="1"/>
              <a:t>serverPrivKEMKey</a:t>
            </a:r>
            <a:r>
              <a:rPr lang="en-US" sz="1400" dirty="0"/>
              <a:t>,</a:t>
            </a:r>
          </a:p>
          <a:p>
            <a:pPr algn="ctr"/>
            <a:r>
              <a:rPr lang="en-US" sz="1400" dirty="0" err="1">
                <a:cs typeface="Calibri"/>
              </a:rPr>
              <a:t>serverPubKEMKey</a:t>
            </a:r>
            <a:r>
              <a:rPr lang="en-US" sz="1400" dirty="0">
                <a:cs typeface="Calibri"/>
              </a:rPr>
              <a:t>, </a:t>
            </a:r>
            <a:r>
              <a:rPr lang="en-US" sz="1400" dirty="0" err="1">
                <a:cs typeface="Calibri"/>
              </a:rPr>
              <a:t>serverPrivKEMKey</a:t>
            </a:r>
            <a:endParaRPr lang="en-US" sz="1400" dirty="0"/>
          </a:p>
        </p:txBody>
      </p:sp>
      <p:cxnSp>
        <p:nvCxnSpPr>
          <p:cNvPr id="10" name="Gerader Verbinder 9">
            <a:extLst>
              <a:ext uri="{FF2B5EF4-FFF2-40B4-BE49-F238E27FC236}">
                <a16:creationId xmlns:a16="http://schemas.microsoft.com/office/drawing/2014/main" id="{86EE2EDF-D4BE-7863-5300-3506830EE3C7}"/>
              </a:ext>
            </a:extLst>
          </p:cNvPr>
          <p:cNvCxnSpPr>
            <a:cxnSpLocks/>
            <a:stCxn id="7" idx="2"/>
          </p:cNvCxnSpPr>
          <p:nvPr/>
        </p:nvCxnSpPr>
        <p:spPr>
          <a:xfrm>
            <a:off x="2209800" y="1913974"/>
            <a:ext cx="0" cy="4593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BCFB8EA3-2D88-C97D-BA2D-AAD8B5D8B45E}"/>
              </a:ext>
            </a:extLst>
          </p:cNvPr>
          <p:cNvCxnSpPr>
            <a:cxnSpLocks/>
            <a:stCxn id="8" idx="2"/>
          </p:cNvCxnSpPr>
          <p:nvPr/>
        </p:nvCxnSpPr>
        <p:spPr>
          <a:xfrm flipH="1">
            <a:off x="10131923" y="2129418"/>
            <a:ext cx="17979" cy="437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6D6A8808-B519-A510-F15A-592AC846CFDD}"/>
              </a:ext>
            </a:extLst>
          </p:cNvPr>
          <p:cNvCxnSpPr>
            <a:cxnSpLocks/>
          </p:cNvCxnSpPr>
          <p:nvPr/>
        </p:nvCxnSpPr>
        <p:spPr>
          <a:xfrm>
            <a:off x="2225824" y="2465473"/>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62B20FAA-6351-2A57-D3CC-47EF529FF1C8}"/>
              </a:ext>
            </a:extLst>
          </p:cNvPr>
          <p:cNvCxnSpPr>
            <a:cxnSpLocks/>
          </p:cNvCxnSpPr>
          <p:nvPr/>
        </p:nvCxnSpPr>
        <p:spPr>
          <a:xfrm flipH="1">
            <a:off x="2222451" y="3632526"/>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AEF30826-08A5-B328-0EA9-B63A955EBCF8}"/>
              </a:ext>
            </a:extLst>
          </p:cNvPr>
          <p:cNvCxnSpPr>
            <a:cxnSpLocks/>
          </p:cNvCxnSpPr>
          <p:nvPr/>
        </p:nvCxnSpPr>
        <p:spPr>
          <a:xfrm>
            <a:off x="2225824" y="4870492"/>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E080F09-FA68-36CE-BDE9-10553491405A}"/>
              </a:ext>
            </a:extLst>
          </p:cNvPr>
          <p:cNvCxnSpPr>
            <a:cxnSpLocks/>
          </p:cNvCxnSpPr>
          <p:nvPr/>
        </p:nvCxnSpPr>
        <p:spPr>
          <a:xfrm flipH="1">
            <a:off x="2222451" y="5537115"/>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091F79C6-C48C-4DCE-0169-EC72E7D4A5A7}"/>
              </a:ext>
            </a:extLst>
          </p:cNvPr>
          <p:cNvCxnSpPr>
            <a:cxnSpLocks/>
          </p:cNvCxnSpPr>
          <p:nvPr/>
        </p:nvCxnSpPr>
        <p:spPr>
          <a:xfrm>
            <a:off x="2209800" y="5934892"/>
            <a:ext cx="7922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68DA8DA6-8894-FA7B-2F43-486F2CBAD58D}"/>
              </a:ext>
            </a:extLst>
          </p:cNvPr>
          <p:cNvCxnSpPr>
            <a:cxnSpLocks/>
          </p:cNvCxnSpPr>
          <p:nvPr/>
        </p:nvCxnSpPr>
        <p:spPr>
          <a:xfrm flipH="1">
            <a:off x="2206427" y="6292024"/>
            <a:ext cx="792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200F6189-FF01-1710-F3E0-28ADC42D4CFC}"/>
              </a:ext>
            </a:extLst>
          </p:cNvPr>
          <p:cNvSpPr txBox="1"/>
          <p:nvPr/>
        </p:nvSpPr>
        <p:spPr>
          <a:xfrm>
            <a:off x="8566370" y="2944412"/>
            <a:ext cx="3160032" cy="738664"/>
          </a:xfrm>
          <a:prstGeom prst="rect">
            <a:avLst/>
          </a:prstGeom>
          <a:noFill/>
        </p:spPr>
        <p:txBody>
          <a:bodyPr wrap="none" rtlCol="0">
            <a:spAutoFit/>
          </a:bodyPr>
          <a:lstStyle/>
          <a:p>
            <a:pPr algn="ctr"/>
            <a:r>
              <a:rPr lang="en-US" sz="1400" dirty="0"/>
              <a:t>Validating </a:t>
            </a:r>
            <a:r>
              <a:rPr lang="en-US" sz="1400" dirty="0" err="1"/>
              <a:t>ClientKEMCert</a:t>
            </a:r>
            <a:endParaRPr lang="en-US" sz="1400" dirty="0"/>
          </a:p>
          <a:p>
            <a:pPr algn="ctr"/>
            <a:r>
              <a:rPr lang="en-US" sz="1400" dirty="0" err="1"/>
              <a:t>Kem.encaps</a:t>
            </a:r>
            <a:r>
              <a:rPr lang="en-US" sz="1400" dirty="0"/>
              <a:t>(</a:t>
            </a:r>
            <a:r>
              <a:rPr lang="en-US" sz="1400" dirty="0" err="1"/>
              <a:t>clientPubKEMKey</a:t>
            </a:r>
            <a:r>
              <a:rPr lang="en-US" sz="1400" dirty="0"/>
              <a:t>) </a:t>
            </a:r>
            <a:r>
              <a:rPr lang="en-US" sz="1400" dirty="0">
                <a:sym typeface="Wingdings" panose="05000000000000000000" pitchFamily="2" charset="2"/>
              </a:rPr>
              <a:t></a:t>
            </a:r>
          </a:p>
          <a:p>
            <a:pPr algn="ctr"/>
            <a:r>
              <a:rPr lang="en-US" sz="1400" dirty="0"/>
              <a:t>(</a:t>
            </a:r>
            <a:r>
              <a:rPr lang="en-US" sz="1400" dirty="0" err="1"/>
              <a:t>serverKEMCiphertext</a:t>
            </a:r>
            <a:r>
              <a:rPr lang="en-US" sz="1400" dirty="0"/>
              <a:t>, </a:t>
            </a:r>
            <a:r>
              <a:rPr lang="en-US" sz="1400" dirty="0" err="1"/>
              <a:t>sharedServerKey</a:t>
            </a:r>
            <a:r>
              <a:rPr lang="en-US" sz="1400" dirty="0"/>
              <a:t>)</a:t>
            </a:r>
          </a:p>
        </p:txBody>
      </p:sp>
      <p:sp>
        <p:nvSpPr>
          <p:cNvPr id="35" name="Textfeld 34">
            <a:extLst>
              <a:ext uri="{FF2B5EF4-FFF2-40B4-BE49-F238E27FC236}">
                <a16:creationId xmlns:a16="http://schemas.microsoft.com/office/drawing/2014/main" id="{6D0677F9-0247-2502-82A9-95E76BADBB89}"/>
              </a:ext>
            </a:extLst>
          </p:cNvPr>
          <p:cNvSpPr txBox="1"/>
          <p:nvPr/>
        </p:nvSpPr>
        <p:spPr>
          <a:xfrm>
            <a:off x="76610" y="3630473"/>
            <a:ext cx="4291688" cy="738664"/>
          </a:xfrm>
          <a:prstGeom prst="rect">
            <a:avLst/>
          </a:prstGeom>
          <a:noFill/>
        </p:spPr>
        <p:txBody>
          <a:bodyPr wrap="none" rtlCol="0">
            <a:spAutoFit/>
          </a:bodyPr>
          <a:lstStyle/>
          <a:p>
            <a:pPr algn="ctr"/>
            <a:r>
              <a:rPr lang="en-US" sz="1400" dirty="0"/>
              <a:t>Validating </a:t>
            </a:r>
            <a:r>
              <a:rPr lang="en-US" sz="1400" dirty="0" err="1"/>
              <a:t>serverSIGCert</a:t>
            </a:r>
            <a:endParaRPr lang="en-US" sz="1400" dirty="0"/>
          </a:p>
          <a:p>
            <a:pPr algn="ctr"/>
            <a:r>
              <a:rPr lang="en-US" sz="1400" dirty="0" err="1"/>
              <a:t>Kem.decaps</a:t>
            </a:r>
            <a:r>
              <a:rPr lang="en-US" sz="1400" dirty="0"/>
              <a:t>(</a:t>
            </a:r>
            <a:r>
              <a:rPr lang="en-US" sz="1400" dirty="0" err="1"/>
              <a:t>clientPrivKEMKey</a:t>
            </a:r>
            <a:r>
              <a:rPr lang="en-US" sz="1400" dirty="0"/>
              <a:t>, </a:t>
            </a:r>
            <a:r>
              <a:rPr lang="en-US" sz="1400" dirty="0" err="1"/>
              <a:t>serverKEMCiphertext</a:t>
            </a:r>
            <a:r>
              <a:rPr lang="en-US" sz="1400" dirty="0"/>
              <a:t>) </a:t>
            </a:r>
            <a:r>
              <a:rPr lang="en-US" sz="1400" dirty="0">
                <a:sym typeface="Wingdings" panose="05000000000000000000" pitchFamily="2" charset="2"/>
              </a:rPr>
              <a:t></a:t>
            </a:r>
          </a:p>
          <a:p>
            <a:pPr algn="ctr"/>
            <a:r>
              <a:rPr lang="en-US" sz="1400" dirty="0" err="1"/>
              <a:t>shareServerKey</a:t>
            </a:r>
            <a:endParaRPr lang="en-US" sz="1400" dirty="0"/>
          </a:p>
        </p:txBody>
      </p:sp>
      <p:sp>
        <p:nvSpPr>
          <p:cNvPr id="36" name="Textfeld 35">
            <a:extLst>
              <a:ext uri="{FF2B5EF4-FFF2-40B4-BE49-F238E27FC236}">
                <a16:creationId xmlns:a16="http://schemas.microsoft.com/office/drawing/2014/main" id="{932327E6-9DAE-4EC1-F2A0-8B769C52F433}"/>
              </a:ext>
            </a:extLst>
          </p:cNvPr>
          <p:cNvSpPr txBox="1"/>
          <p:nvPr/>
        </p:nvSpPr>
        <p:spPr>
          <a:xfrm>
            <a:off x="4976505" y="1781122"/>
            <a:ext cx="2496902" cy="738664"/>
          </a:xfrm>
          <a:prstGeom prst="rect">
            <a:avLst/>
          </a:prstGeom>
          <a:noFill/>
        </p:spPr>
        <p:txBody>
          <a:bodyPr wrap="none" rtlCol="0">
            <a:spAutoFit/>
          </a:bodyPr>
          <a:lstStyle/>
          <a:p>
            <a:pPr algn="ctr"/>
            <a:r>
              <a:rPr lang="en-US" sz="1400" dirty="0" err="1"/>
              <a:t>genm</a:t>
            </a:r>
            <a:r>
              <a:rPr lang="en-US" sz="1400" dirty="0"/>
              <a:t> message,</a:t>
            </a:r>
          </a:p>
          <a:p>
            <a:pPr algn="ctr"/>
            <a:r>
              <a:rPr lang="en-US" sz="1400" dirty="0" err="1"/>
              <a:t>PKIBody.KEMCiphertext</a:t>
            </a:r>
            <a:r>
              <a:rPr lang="en-US" sz="1400" dirty="0"/>
              <a:t> absent,</a:t>
            </a:r>
          </a:p>
          <a:p>
            <a:pPr algn="ctr"/>
            <a:r>
              <a:rPr lang="en-US" sz="1400" dirty="0" err="1"/>
              <a:t>clientKEMCert</a:t>
            </a:r>
            <a:r>
              <a:rPr lang="en-US" sz="1400" dirty="0"/>
              <a:t> in </a:t>
            </a:r>
            <a:r>
              <a:rPr lang="en-US" sz="1400" dirty="0" err="1"/>
              <a:t>extraCerts</a:t>
            </a:r>
            <a:endParaRPr lang="en-US" sz="1400" dirty="0"/>
          </a:p>
        </p:txBody>
      </p:sp>
      <p:sp>
        <p:nvSpPr>
          <p:cNvPr id="37" name="Textfeld 36">
            <a:extLst>
              <a:ext uri="{FF2B5EF4-FFF2-40B4-BE49-F238E27FC236}">
                <a16:creationId xmlns:a16="http://schemas.microsoft.com/office/drawing/2014/main" id="{2150A88D-982A-CC47-FB4F-E766AE51969F}"/>
              </a:ext>
            </a:extLst>
          </p:cNvPr>
          <p:cNvSpPr txBox="1"/>
          <p:nvPr/>
        </p:nvSpPr>
        <p:spPr>
          <a:xfrm>
            <a:off x="4324946" y="2937039"/>
            <a:ext cx="3736023" cy="738664"/>
          </a:xfrm>
          <a:prstGeom prst="rect">
            <a:avLst/>
          </a:prstGeom>
          <a:noFill/>
        </p:spPr>
        <p:txBody>
          <a:bodyPr wrap="none" rtlCol="0">
            <a:spAutoFit/>
          </a:bodyPr>
          <a:lstStyle/>
          <a:p>
            <a:pPr algn="ctr"/>
            <a:r>
              <a:rPr lang="en-US" sz="1400" dirty="0" err="1"/>
              <a:t>genp</a:t>
            </a:r>
            <a:r>
              <a:rPr lang="en-US" sz="1400" dirty="0"/>
              <a:t> message,</a:t>
            </a:r>
          </a:p>
          <a:p>
            <a:pPr algn="ctr"/>
            <a:r>
              <a:rPr lang="en-US" sz="1400" dirty="0" err="1">
                <a:cs typeface="Calibri"/>
              </a:rPr>
              <a:t>serverKEMCiphertext</a:t>
            </a:r>
            <a:r>
              <a:rPr lang="en-US" sz="1400" dirty="0">
                <a:cs typeface="Calibri"/>
              </a:rPr>
              <a:t> in</a:t>
            </a:r>
            <a:r>
              <a:rPr lang="en-US" sz="1400" dirty="0"/>
              <a:t> </a:t>
            </a:r>
            <a:r>
              <a:rPr lang="en-US" sz="1400" dirty="0" err="1"/>
              <a:t>PKIBody.KEMCiphertext</a:t>
            </a:r>
            <a:r>
              <a:rPr lang="en-US" sz="1400" dirty="0"/>
              <a:t>,</a:t>
            </a:r>
          </a:p>
          <a:p>
            <a:pPr algn="ctr"/>
            <a:r>
              <a:rPr lang="en-US" sz="1400" dirty="0" err="1"/>
              <a:t>serverKEMCert</a:t>
            </a:r>
            <a:r>
              <a:rPr lang="en-US" sz="1400" dirty="0"/>
              <a:t> in </a:t>
            </a:r>
            <a:r>
              <a:rPr lang="en-US" sz="1400" dirty="0" err="1"/>
              <a:t>extraCerts</a:t>
            </a:r>
            <a:endParaRPr lang="en-US" sz="1400" dirty="0"/>
          </a:p>
        </p:txBody>
      </p:sp>
      <p:sp>
        <p:nvSpPr>
          <p:cNvPr id="38" name="Textfeld 37">
            <a:extLst>
              <a:ext uri="{FF2B5EF4-FFF2-40B4-BE49-F238E27FC236}">
                <a16:creationId xmlns:a16="http://schemas.microsoft.com/office/drawing/2014/main" id="{5B78DB8A-BC73-AE81-8475-5AED72355169}"/>
              </a:ext>
            </a:extLst>
          </p:cNvPr>
          <p:cNvSpPr txBox="1"/>
          <p:nvPr/>
        </p:nvSpPr>
        <p:spPr>
          <a:xfrm>
            <a:off x="677609" y="4365745"/>
            <a:ext cx="3060646" cy="523220"/>
          </a:xfrm>
          <a:prstGeom prst="rect">
            <a:avLst/>
          </a:prstGeom>
          <a:noFill/>
        </p:spPr>
        <p:txBody>
          <a:bodyPr wrap="none" rtlCol="0">
            <a:spAutoFit/>
          </a:bodyPr>
          <a:lstStyle/>
          <a:p>
            <a:pPr algn="ctr"/>
            <a:r>
              <a:rPr lang="en-US" sz="1400" err="1"/>
              <a:t>Kem.encaps</a:t>
            </a:r>
            <a:r>
              <a:rPr lang="en-US" sz="1400"/>
              <a:t>(</a:t>
            </a:r>
            <a:r>
              <a:rPr lang="en-US" sz="1400" err="1">
                <a:cs typeface="Calibri"/>
              </a:rPr>
              <a:t>serverPubKEMKey</a:t>
            </a:r>
            <a:r>
              <a:rPr lang="en-US" sz="1400"/>
              <a:t>) </a:t>
            </a:r>
            <a:r>
              <a:rPr lang="en-US" sz="1400">
                <a:sym typeface="Wingdings" panose="05000000000000000000" pitchFamily="2" charset="2"/>
              </a:rPr>
              <a:t></a:t>
            </a:r>
          </a:p>
          <a:p>
            <a:pPr algn="ctr"/>
            <a:r>
              <a:rPr lang="en-US" sz="1400"/>
              <a:t>(</a:t>
            </a:r>
            <a:r>
              <a:rPr lang="en-US" sz="1400" err="1"/>
              <a:t>clientKEMCiphertext</a:t>
            </a:r>
            <a:r>
              <a:rPr lang="en-US" sz="1400"/>
              <a:t>, </a:t>
            </a:r>
            <a:r>
              <a:rPr lang="en-US" sz="1400" err="1"/>
              <a:t>sharedClientKey</a:t>
            </a:r>
            <a:r>
              <a:rPr lang="en-US" sz="1400"/>
              <a:t>)</a:t>
            </a:r>
          </a:p>
        </p:txBody>
      </p:sp>
      <p:sp>
        <p:nvSpPr>
          <p:cNvPr id="39" name="Textfeld 38">
            <a:extLst>
              <a:ext uri="{FF2B5EF4-FFF2-40B4-BE49-F238E27FC236}">
                <a16:creationId xmlns:a16="http://schemas.microsoft.com/office/drawing/2014/main" id="{A00D85E3-6E5A-8990-9429-0BE101918954}"/>
              </a:ext>
            </a:extLst>
          </p:cNvPr>
          <p:cNvSpPr txBox="1"/>
          <p:nvPr/>
        </p:nvSpPr>
        <p:spPr>
          <a:xfrm>
            <a:off x="7989866" y="4836129"/>
            <a:ext cx="4291688" cy="523220"/>
          </a:xfrm>
          <a:prstGeom prst="rect">
            <a:avLst/>
          </a:prstGeom>
          <a:noFill/>
        </p:spPr>
        <p:txBody>
          <a:bodyPr wrap="none" rtlCol="0">
            <a:spAutoFit/>
          </a:bodyPr>
          <a:lstStyle/>
          <a:p>
            <a:pPr algn="ctr"/>
            <a:r>
              <a:rPr lang="en-US" sz="1400" err="1"/>
              <a:t>Kem.decaps</a:t>
            </a:r>
            <a:r>
              <a:rPr lang="en-US" sz="1400"/>
              <a:t>(</a:t>
            </a:r>
            <a:r>
              <a:rPr lang="en-US" sz="1400" err="1"/>
              <a:t>serverPrivKEMKey</a:t>
            </a:r>
            <a:r>
              <a:rPr lang="en-US" sz="1400"/>
              <a:t>, </a:t>
            </a:r>
            <a:r>
              <a:rPr lang="en-US" sz="1400" err="1"/>
              <a:t>clientKEMCiphertext</a:t>
            </a:r>
            <a:r>
              <a:rPr lang="en-US" sz="1400"/>
              <a:t>) </a:t>
            </a:r>
            <a:r>
              <a:rPr lang="en-US" sz="1400">
                <a:sym typeface="Wingdings" panose="05000000000000000000" pitchFamily="2" charset="2"/>
              </a:rPr>
              <a:t></a:t>
            </a:r>
          </a:p>
          <a:p>
            <a:pPr algn="ctr"/>
            <a:r>
              <a:rPr lang="en-US" sz="1400"/>
              <a:t>sharedClientKey</a:t>
            </a:r>
          </a:p>
        </p:txBody>
      </p:sp>
      <p:sp>
        <p:nvSpPr>
          <p:cNvPr id="40" name="Textfeld 39">
            <a:extLst>
              <a:ext uri="{FF2B5EF4-FFF2-40B4-BE49-F238E27FC236}">
                <a16:creationId xmlns:a16="http://schemas.microsoft.com/office/drawing/2014/main" id="{8320E0BC-46D9-D471-126F-E79830DF444C}"/>
              </a:ext>
            </a:extLst>
          </p:cNvPr>
          <p:cNvSpPr txBox="1"/>
          <p:nvPr/>
        </p:nvSpPr>
        <p:spPr>
          <a:xfrm>
            <a:off x="4234704" y="4196007"/>
            <a:ext cx="3922292" cy="738664"/>
          </a:xfrm>
          <a:prstGeom prst="rect">
            <a:avLst/>
          </a:prstGeom>
          <a:noFill/>
        </p:spPr>
        <p:txBody>
          <a:bodyPr wrap="none" rtlCol="0">
            <a:spAutoFit/>
          </a:bodyPr>
          <a:lstStyle/>
          <a:p>
            <a:pPr algn="ctr"/>
            <a:r>
              <a:rPr lang="en-US" sz="1400" dirty="0" err="1"/>
              <a:t>kur</a:t>
            </a:r>
            <a:r>
              <a:rPr lang="en-US" sz="1400" dirty="0"/>
              <a:t> message,</a:t>
            </a:r>
          </a:p>
          <a:p>
            <a:pPr algn="ctr"/>
            <a:r>
              <a:rPr lang="en-US" sz="1400" dirty="0" err="1">
                <a:cs typeface="Calibri"/>
              </a:rPr>
              <a:t>clientKEMCiphertext</a:t>
            </a:r>
            <a:r>
              <a:rPr lang="en-US" sz="1400" dirty="0">
                <a:cs typeface="Calibri"/>
              </a:rPr>
              <a:t> in </a:t>
            </a:r>
            <a:r>
              <a:rPr lang="en-US" sz="1400" dirty="0" err="1">
                <a:cs typeface="Calibri"/>
              </a:rPr>
              <a:t>generalInfo.KEMCiphertext</a:t>
            </a:r>
            <a:r>
              <a:rPr lang="en-US" sz="1400" dirty="0">
                <a:cs typeface="Calibri"/>
              </a:rPr>
              <a:t>,</a:t>
            </a:r>
          </a:p>
          <a:p>
            <a:pPr algn="ctr"/>
            <a:r>
              <a:rPr lang="en-US" sz="1400" dirty="0"/>
              <a:t>MAC-based protection using </a:t>
            </a:r>
            <a:r>
              <a:rPr lang="en-US" sz="1400" dirty="0" err="1"/>
              <a:t>sharedServerKey</a:t>
            </a:r>
            <a:endParaRPr lang="en-US" sz="1400" dirty="0"/>
          </a:p>
        </p:txBody>
      </p:sp>
      <p:sp>
        <p:nvSpPr>
          <p:cNvPr id="41" name="Textfeld 40">
            <a:extLst>
              <a:ext uri="{FF2B5EF4-FFF2-40B4-BE49-F238E27FC236}">
                <a16:creationId xmlns:a16="http://schemas.microsoft.com/office/drawing/2014/main" id="{AE7AEF23-4CD9-090F-085D-CE7EA615DA5C}"/>
              </a:ext>
            </a:extLst>
          </p:cNvPr>
          <p:cNvSpPr txBox="1"/>
          <p:nvPr/>
        </p:nvSpPr>
        <p:spPr>
          <a:xfrm>
            <a:off x="3940159" y="5292093"/>
            <a:ext cx="4505592" cy="307777"/>
          </a:xfrm>
          <a:prstGeom prst="rect">
            <a:avLst/>
          </a:prstGeom>
          <a:noFill/>
        </p:spPr>
        <p:txBody>
          <a:bodyPr wrap="none" rtlCol="0">
            <a:spAutoFit/>
          </a:bodyPr>
          <a:lstStyle/>
          <a:p>
            <a:pPr algn="ctr"/>
            <a:r>
              <a:rPr lang="en-US" sz="1400" dirty="0" err="1"/>
              <a:t>kup</a:t>
            </a:r>
            <a:r>
              <a:rPr lang="en-US" sz="1400" dirty="0"/>
              <a:t> message, MAC-based protection using </a:t>
            </a:r>
            <a:r>
              <a:rPr lang="en-US" sz="1400" dirty="0" err="1"/>
              <a:t>sharedClientKey</a:t>
            </a:r>
            <a:endParaRPr lang="en-US" sz="1400" dirty="0"/>
          </a:p>
        </p:txBody>
      </p:sp>
      <p:sp>
        <p:nvSpPr>
          <p:cNvPr id="42" name="Textfeld 41">
            <a:extLst>
              <a:ext uri="{FF2B5EF4-FFF2-40B4-BE49-F238E27FC236}">
                <a16:creationId xmlns:a16="http://schemas.microsoft.com/office/drawing/2014/main" id="{BD605B4C-D50F-A622-D887-5A5B45E46BAA}"/>
              </a:ext>
            </a:extLst>
          </p:cNvPr>
          <p:cNvSpPr txBox="1"/>
          <p:nvPr/>
        </p:nvSpPr>
        <p:spPr>
          <a:xfrm>
            <a:off x="3725214" y="5666435"/>
            <a:ext cx="4909229" cy="307777"/>
          </a:xfrm>
          <a:prstGeom prst="rect">
            <a:avLst/>
          </a:prstGeom>
          <a:noFill/>
        </p:spPr>
        <p:txBody>
          <a:bodyPr wrap="none" rtlCol="0">
            <a:spAutoFit/>
          </a:bodyPr>
          <a:lstStyle/>
          <a:p>
            <a:pPr algn="ctr"/>
            <a:r>
              <a:rPr lang="en-US" sz="1400" dirty="0" err="1"/>
              <a:t>certConf</a:t>
            </a:r>
            <a:r>
              <a:rPr lang="en-US" sz="1400" dirty="0"/>
              <a:t> message, MAC-based protection using </a:t>
            </a:r>
            <a:r>
              <a:rPr lang="en-US" sz="1400" dirty="0" err="1"/>
              <a:t>sharedServerKey</a:t>
            </a:r>
            <a:endParaRPr lang="en-US" sz="1400" dirty="0"/>
          </a:p>
        </p:txBody>
      </p:sp>
      <p:sp>
        <p:nvSpPr>
          <p:cNvPr id="43" name="Textfeld 42">
            <a:extLst>
              <a:ext uri="{FF2B5EF4-FFF2-40B4-BE49-F238E27FC236}">
                <a16:creationId xmlns:a16="http://schemas.microsoft.com/office/drawing/2014/main" id="{BF6961AB-C44B-417E-0542-ABB3F2EA15EB}"/>
              </a:ext>
            </a:extLst>
          </p:cNvPr>
          <p:cNvSpPr txBox="1"/>
          <p:nvPr/>
        </p:nvSpPr>
        <p:spPr>
          <a:xfrm>
            <a:off x="3791183" y="6047002"/>
            <a:ext cx="4771499" cy="307777"/>
          </a:xfrm>
          <a:prstGeom prst="rect">
            <a:avLst/>
          </a:prstGeom>
          <a:noFill/>
        </p:spPr>
        <p:txBody>
          <a:bodyPr wrap="none" rtlCol="0">
            <a:spAutoFit/>
          </a:bodyPr>
          <a:lstStyle/>
          <a:p>
            <a:pPr algn="ctr"/>
            <a:r>
              <a:rPr lang="en-US" sz="1400" dirty="0" err="1"/>
              <a:t>pkiconf</a:t>
            </a:r>
            <a:r>
              <a:rPr lang="en-US" sz="1400" dirty="0"/>
              <a:t> message, MAC-based protection using </a:t>
            </a:r>
            <a:r>
              <a:rPr lang="en-US" sz="1400" dirty="0" err="1"/>
              <a:t>sharedClientKey</a:t>
            </a:r>
            <a:endParaRPr lang="en-US" sz="1400" dirty="0"/>
          </a:p>
        </p:txBody>
      </p:sp>
    </p:spTree>
    <p:extLst>
      <p:ext uri="{BB962C8B-B14F-4D97-AF65-F5344CB8AC3E}">
        <p14:creationId xmlns:p14="http://schemas.microsoft.com/office/powerpoint/2010/main" val="26293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877D99-5B69-8804-9635-3889E2089936}"/>
              </a:ext>
            </a:extLst>
          </p:cNvPr>
          <p:cNvSpPr>
            <a:spLocks noGrp="1"/>
          </p:cNvSpPr>
          <p:nvPr>
            <p:ph type="title"/>
          </p:nvPr>
        </p:nvSpPr>
        <p:spPr>
          <a:xfrm>
            <a:off x="838200" y="350724"/>
            <a:ext cx="10515600" cy="1325563"/>
          </a:xfrm>
        </p:spPr>
        <p:txBody>
          <a:bodyPr>
            <a:normAutofit/>
          </a:bodyPr>
          <a:lstStyle/>
          <a:p>
            <a:r>
              <a:rPr lang="en-US" dirty="0"/>
              <a:t>Client has KEM and the server has signing cert</a:t>
            </a:r>
            <a:br>
              <a:rPr lang="en-US" dirty="0"/>
            </a:br>
            <a:endParaRPr lang="en-US" dirty="0"/>
          </a:p>
        </p:txBody>
      </p:sp>
      <p:sp>
        <p:nvSpPr>
          <p:cNvPr id="4" name="Datumsplatzhalter 3">
            <a:extLst>
              <a:ext uri="{FF2B5EF4-FFF2-40B4-BE49-F238E27FC236}">
                <a16:creationId xmlns:a16="http://schemas.microsoft.com/office/drawing/2014/main" id="{03771BBF-9381-6849-B52A-854305209FE6}"/>
              </a:ext>
            </a:extLst>
          </p:cNvPr>
          <p:cNvSpPr>
            <a:spLocks noGrp="1"/>
          </p:cNvSpPr>
          <p:nvPr>
            <p:ph type="dt" sz="half" idx="10"/>
          </p:nvPr>
        </p:nvSpPr>
        <p:spPr/>
        <p:txBody>
          <a:bodyPr/>
          <a:lstStyle/>
          <a:p>
            <a:r>
              <a:rPr lang="en-US"/>
              <a:t>November 2022</a:t>
            </a:r>
          </a:p>
        </p:txBody>
      </p:sp>
      <p:sp>
        <p:nvSpPr>
          <p:cNvPr id="5" name="Fußzeilenplatzhalter 4">
            <a:extLst>
              <a:ext uri="{FF2B5EF4-FFF2-40B4-BE49-F238E27FC236}">
                <a16:creationId xmlns:a16="http://schemas.microsoft.com/office/drawing/2014/main" id="{38576BDF-AF08-0051-CC49-E06C902D1AB9}"/>
              </a:ext>
            </a:extLst>
          </p:cNvPr>
          <p:cNvSpPr>
            <a:spLocks noGrp="1"/>
          </p:cNvSpPr>
          <p:nvPr>
            <p:ph type="ftr" sz="quarter" idx="11"/>
          </p:nvPr>
        </p:nvSpPr>
        <p:spPr/>
        <p:txBody>
          <a:bodyPr/>
          <a:lstStyle/>
          <a:p>
            <a:r>
              <a:rPr lang="en-US"/>
              <a:t>Hendrik Brockhaus - Siemens</a:t>
            </a:r>
          </a:p>
        </p:txBody>
      </p:sp>
      <p:sp>
        <p:nvSpPr>
          <p:cNvPr id="6" name="Foliennummernplatzhalter 5">
            <a:extLst>
              <a:ext uri="{FF2B5EF4-FFF2-40B4-BE49-F238E27FC236}">
                <a16:creationId xmlns:a16="http://schemas.microsoft.com/office/drawing/2014/main" id="{786190B3-34E9-D9BA-1773-646FD0264B9D}"/>
              </a:ext>
            </a:extLst>
          </p:cNvPr>
          <p:cNvSpPr>
            <a:spLocks noGrp="1"/>
          </p:cNvSpPr>
          <p:nvPr>
            <p:ph type="sldNum" sz="quarter" idx="12"/>
          </p:nvPr>
        </p:nvSpPr>
        <p:spPr/>
        <p:txBody>
          <a:bodyPr/>
          <a:lstStyle/>
          <a:p>
            <a:fld id="{104F53CC-0028-4916-8B93-0EBFFB2C7AAD}" type="slidenum">
              <a:rPr lang="en-US" smtClean="0"/>
              <a:t>8</a:t>
            </a:fld>
            <a:endParaRPr lang="en-US"/>
          </a:p>
        </p:txBody>
      </p:sp>
      <p:sp>
        <p:nvSpPr>
          <p:cNvPr id="7" name="Textfeld 6">
            <a:extLst>
              <a:ext uri="{FF2B5EF4-FFF2-40B4-BE49-F238E27FC236}">
                <a16:creationId xmlns:a16="http://schemas.microsoft.com/office/drawing/2014/main" id="{CE02BBFB-E5F4-1CA6-D87C-D18460545BB0}"/>
              </a:ext>
            </a:extLst>
          </p:cNvPr>
          <p:cNvSpPr txBox="1"/>
          <p:nvPr/>
        </p:nvSpPr>
        <p:spPr>
          <a:xfrm>
            <a:off x="913483" y="1298421"/>
            <a:ext cx="2592634" cy="615553"/>
          </a:xfrm>
          <a:prstGeom prst="rect">
            <a:avLst/>
          </a:prstGeom>
          <a:noFill/>
        </p:spPr>
        <p:txBody>
          <a:bodyPr wrap="none" rtlCol="0">
            <a:spAutoFit/>
          </a:bodyPr>
          <a:lstStyle/>
          <a:p>
            <a:pPr algn="ctr"/>
            <a:r>
              <a:rPr lang="en-US" sz="2000"/>
              <a:t>CMP Client</a:t>
            </a:r>
          </a:p>
          <a:p>
            <a:pPr algn="ctr"/>
            <a:r>
              <a:rPr lang="en-US" sz="1400" err="1"/>
              <a:t>clientKEMCert</a:t>
            </a:r>
            <a:r>
              <a:rPr lang="en-US" sz="1400"/>
              <a:t>, </a:t>
            </a:r>
            <a:r>
              <a:rPr lang="en-US" sz="1400" err="1"/>
              <a:t>clientPrivKEMKey</a:t>
            </a:r>
            <a:endParaRPr lang="en-US" sz="1400"/>
          </a:p>
        </p:txBody>
      </p:sp>
      <p:sp>
        <p:nvSpPr>
          <p:cNvPr id="8" name="Textfeld 7">
            <a:extLst>
              <a:ext uri="{FF2B5EF4-FFF2-40B4-BE49-F238E27FC236}">
                <a16:creationId xmlns:a16="http://schemas.microsoft.com/office/drawing/2014/main" id="{B8361719-8448-57CD-5D76-D73E8CB4E430}"/>
              </a:ext>
            </a:extLst>
          </p:cNvPr>
          <p:cNvSpPr txBox="1"/>
          <p:nvPr/>
        </p:nvSpPr>
        <p:spPr>
          <a:xfrm>
            <a:off x="8596913" y="1298421"/>
            <a:ext cx="3105979" cy="830997"/>
          </a:xfrm>
          <a:prstGeom prst="rect">
            <a:avLst/>
          </a:prstGeom>
          <a:noFill/>
        </p:spPr>
        <p:txBody>
          <a:bodyPr wrap="none" rtlCol="0">
            <a:spAutoFit/>
          </a:bodyPr>
          <a:lstStyle/>
          <a:p>
            <a:pPr algn="ctr"/>
            <a:r>
              <a:rPr lang="en-US" sz="2000" dirty="0"/>
              <a:t>CMP Server</a:t>
            </a:r>
          </a:p>
          <a:p>
            <a:pPr algn="ctr"/>
            <a:r>
              <a:rPr lang="en-US" sz="1400" dirty="0" err="1"/>
              <a:t>serverSIGCert</a:t>
            </a:r>
            <a:r>
              <a:rPr lang="en-US" sz="1400" dirty="0"/>
              <a:t>, </a:t>
            </a:r>
            <a:r>
              <a:rPr lang="en-US" sz="1400" dirty="0" err="1"/>
              <a:t>serverPrivSIGKey</a:t>
            </a:r>
            <a:r>
              <a:rPr lang="en-US" sz="1400" dirty="0"/>
              <a:t>,</a:t>
            </a:r>
          </a:p>
          <a:p>
            <a:pPr algn="ctr"/>
            <a:r>
              <a:rPr lang="en-US" sz="1400" dirty="0" err="1">
                <a:cs typeface="Calibri"/>
              </a:rPr>
              <a:t>serverPubKEMKey</a:t>
            </a:r>
            <a:r>
              <a:rPr lang="en-US" sz="1400" dirty="0">
                <a:cs typeface="Calibri"/>
              </a:rPr>
              <a:t>, </a:t>
            </a:r>
            <a:r>
              <a:rPr lang="en-US" sz="1400" dirty="0" err="1">
                <a:cs typeface="Calibri"/>
              </a:rPr>
              <a:t>serverPrivKEMKey</a:t>
            </a:r>
            <a:r>
              <a:rPr lang="en-US" sz="1400" dirty="0">
                <a:cs typeface="Calibri"/>
              </a:rPr>
              <a:t> *)</a:t>
            </a:r>
            <a:endParaRPr lang="en-US" sz="1400" dirty="0"/>
          </a:p>
        </p:txBody>
      </p:sp>
      <p:cxnSp>
        <p:nvCxnSpPr>
          <p:cNvPr id="10" name="Gerader Verbinder 9">
            <a:extLst>
              <a:ext uri="{FF2B5EF4-FFF2-40B4-BE49-F238E27FC236}">
                <a16:creationId xmlns:a16="http://schemas.microsoft.com/office/drawing/2014/main" id="{86EE2EDF-D4BE-7863-5300-3506830EE3C7}"/>
              </a:ext>
            </a:extLst>
          </p:cNvPr>
          <p:cNvCxnSpPr>
            <a:cxnSpLocks/>
            <a:stCxn id="7" idx="2"/>
          </p:cNvCxnSpPr>
          <p:nvPr/>
        </p:nvCxnSpPr>
        <p:spPr>
          <a:xfrm>
            <a:off x="2209800" y="1913974"/>
            <a:ext cx="0" cy="4593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BCFB8EA3-2D88-C97D-BA2D-AAD8B5D8B45E}"/>
              </a:ext>
            </a:extLst>
          </p:cNvPr>
          <p:cNvCxnSpPr>
            <a:cxnSpLocks/>
            <a:stCxn id="8" idx="2"/>
          </p:cNvCxnSpPr>
          <p:nvPr/>
        </p:nvCxnSpPr>
        <p:spPr>
          <a:xfrm flipH="1">
            <a:off x="10131923" y="2129418"/>
            <a:ext cx="17980" cy="437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6D6A8808-B519-A510-F15A-592AC846CFDD}"/>
              </a:ext>
            </a:extLst>
          </p:cNvPr>
          <p:cNvCxnSpPr>
            <a:cxnSpLocks/>
          </p:cNvCxnSpPr>
          <p:nvPr/>
        </p:nvCxnSpPr>
        <p:spPr>
          <a:xfrm>
            <a:off x="2225824" y="2465473"/>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62B20FAA-6351-2A57-D3CC-47EF529FF1C8}"/>
              </a:ext>
            </a:extLst>
          </p:cNvPr>
          <p:cNvCxnSpPr>
            <a:cxnSpLocks/>
          </p:cNvCxnSpPr>
          <p:nvPr/>
        </p:nvCxnSpPr>
        <p:spPr>
          <a:xfrm flipH="1">
            <a:off x="2222451" y="3632526"/>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AEF30826-08A5-B328-0EA9-B63A955EBCF8}"/>
              </a:ext>
            </a:extLst>
          </p:cNvPr>
          <p:cNvCxnSpPr>
            <a:cxnSpLocks/>
          </p:cNvCxnSpPr>
          <p:nvPr/>
        </p:nvCxnSpPr>
        <p:spPr>
          <a:xfrm>
            <a:off x="2225824" y="4870492"/>
            <a:ext cx="7906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E080F09-FA68-36CE-BDE9-10553491405A}"/>
              </a:ext>
            </a:extLst>
          </p:cNvPr>
          <p:cNvCxnSpPr>
            <a:cxnSpLocks/>
          </p:cNvCxnSpPr>
          <p:nvPr/>
        </p:nvCxnSpPr>
        <p:spPr>
          <a:xfrm flipH="1">
            <a:off x="2222451" y="5537115"/>
            <a:ext cx="7909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091F79C6-C48C-4DCE-0169-EC72E7D4A5A7}"/>
              </a:ext>
            </a:extLst>
          </p:cNvPr>
          <p:cNvCxnSpPr>
            <a:cxnSpLocks/>
          </p:cNvCxnSpPr>
          <p:nvPr/>
        </p:nvCxnSpPr>
        <p:spPr>
          <a:xfrm>
            <a:off x="2209800" y="5934892"/>
            <a:ext cx="7922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68DA8DA6-8894-FA7B-2F43-486F2CBAD58D}"/>
              </a:ext>
            </a:extLst>
          </p:cNvPr>
          <p:cNvCxnSpPr>
            <a:cxnSpLocks/>
          </p:cNvCxnSpPr>
          <p:nvPr/>
        </p:nvCxnSpPr>
        <p:spPr>
          <a:xfrm flipH="1">
            <a:off x="2206427" y="6292024"/>
            <a:ext cx="7925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200F6189-FF01-1710-F3E0-28ADC42D4CFC}"/>
              </a:ext>
            </a:extLst>
          </p:cNvPr>
          <p:cNvSpPr txBox="1"/>
          <p:nvPr/>
        </p:nvSpPr>
        <p:spPr>
          <a:xfrm>
            <a:off x="8527406" y="2937106"/>
            <a:ext cx="3244991" cy="738664"/>
          </a:xfrm>
          <a:prstGeom prst="rect">
            <a:avLst/>
          </a:prstGeom>
          <a:noFill/>
        </p:spPr>
        <p:txBody>
          <a:bodyPr wrap="none" rtlCol="0">
            <a:spAutoFit/>
          </a:bodyPr>
          <a:lstStyle/>
          <a:p>
            <a:pPr algn="ctr"/>
            <a:r>
              <a:rPr lang="en-US" sz="1400" dirty="0"/>
              <a:t>Validating </a:t>
            </a:r>
            <a:r>
              <a:rPr lang="en-US" sz="1400" dirty="0" err="1"/>
              <a:t>ClientKEMCert</a:t>
            </a:r>
            <a:endParaRPr lang="en-US" sz="1400" dirty="0"/>
          </a:p>
          <a:p>
            <a:pPr algn="ctr"/>
            <a:r>
              <a:rPr lang="en-US" sz="1400" dirty="0" err="1"/>
              <a:t>Kem.encaps</a:t>
            </a:r>
            <a:r>
              <a:rPr lang="en-US" sz="1400" dirty="0"/>
              <a:t>(</a:t>
            </a:r>
            <a:r>
              <a:rPr lang="en-US" sz="1400" dirty="0" err="1"/>
              <a:t>clientPubKEMKey</a:t>
            </a:r>
            <a:r>
              <a:rPr lang="en-US" sz="1400" dirty="0"/>
              <a:t>) </a:t>
            </a:r>
            <a:r>
              <a:rPr lang="en-US" sz="1400" dirty="0">
                <a:sym typeface="Wingdings" panose="05000000000000000000" pitchFamily="2" charset="2"/>
              </a:rPr>
              <a:t> </a:t>
            </a:r>
          </a:p>
          <a:p>
            <a:pPr algn="ctr"/>
            <a:r>
              <a:rPr lang="en-US" sz="1400" dirty="0"/>
              <a:t>(</a:t>
            </a:r>
            <a:r>
              <a:rPr lang="en-US" sz="1400" dirty="0" err="1"/>
              <a:t>serverKEMCiphertext</a:t>
            </a:r>
            <a:r>
              <a:rPr lang="en-US" sz="1400" dirty="0"/>
              <a:t>, </a:t>
            </a:r>
            <a:r>
              <a:rPr lang="en-US" sz="1400" dirty="0" err="1"/>
              <a:t>sharedServerKey</a:t>
            </a:r>
            <a:r>
              <a:rPr lang="en-US" sz="1400" dirty="0"/>
              <a:t>)</a:t>
            </a:r>
          </a:p>
        </p:txBody>
      </p:sp>
      <p:sp>
        <p:nvSpPr>
          <p:cNvPr id="35" name="Textfeld 34">
            <a:extLst>
              <a:ext uri="{FF2B5EF4-FFF2-40B4-BE49-F238E27FC236}">
                <a16:creationId xmlns:a16="http://schemas.microsoft.com/office/drawing/2014/main" id="{6D0677F9-0247-2502-82A9-95E76BADBB89}"/>
              </a:ext>
            </a:extLst>
          </p:cNvPr>
          <p:cNvSpPr txBox="1"/>
          <p:nvPr/>
        </p:nvSpPr>
        <p:spPr>
          <a:xfrm>
            <a:off x="76610" y="3630473"/>
            <a:ext cx="4291688" cy="738664"/>
          </a:xfrm>
          <a:prstGeom prst="rect">
            <a:avLst/>
          </a:prstGeom>
          <a:noFill/>
        </p:spPr>
        <p:txBody>
          <a:bodyPr wrap="none" rtlCol="0">
            <a:spAutoFit/>
          </a:bodyPr>
          <a:lstStyle/>
          <a:p>
            <a:pPr algn="ctr"/>
            <a:r>
              <a:rPr lang="en-US" sz="1400" dirty="0"/>
              <a:t>Validating </a:t>
            </a:r>
            <a:r>
              <a:rPr lang="en-US" sz="1400" dirty="0" err="1"/>
              <a:t>serverSIGCert</a:t>
            </a:r>
            <a:endParaRPr lang="en-US" sz="1400" dirty="0"/>
          </a:p>
          <a:p>
            <a:pPr algn="ctr"/>
            <a:r>
              <a:rPr lang="en-US" sz="1400" dirty="0" err="1"/>
              <a:t>Kem.decaps</a:t>
            </a:r>
            <a:r>
              <a:rPr lang="en-US" sz="1400" dirty="0"/>
              <a:t>(</a:t>
            </a:r>
            <a:r>
              <a:rPr lang="en-US" sz="1400" dirty="0" err="1"/>
              <a:t>clientPrivKEMKey</a:t>
            </a:r>
            <a:r>
              <a:rPr lang="en-US" sz="1400" dirty="0"/>
              <a:t>, </a:t>
            </a:r>
            <a:r>
              <a:rPr lang="en-US" sz="1400" dirty="0" err="1"/>
              <a:t>serverKEMCiphertext</a:t>
            </a:r>
            <a:r>
              <a:rPr lang="en-US" sz="1400" dirty="0"/>
              <a:t>) </a:t>
            </a:r>
            <a:r>
              <a:rPr lang="en-US" sz="1400" dirty="0">
                <a:sym typeface="Wingdings" panose="05000000000000000000" pitchFamily="2" charset="2"/>
              </a:rPr>
              <a:t></a:t>
            </a:r>
          </a:p>
          <a:p>
            <a:pPr algn="ctr"/>
            <a:r>
              <a:rPr lang="en-US" sz="1400" dirty="0" err="1"/>
              <a:t>shareServerKey</a:t>
            </a:r>
            <a:endParaRPr lang="en-US" sz="1400" dirty="0"/>
          </a:p>
        </p:txBody>
      </p:sp>
      <p:sp>
        <p:nvSpPr>
          <p:cNvPr id="36" name="Textfeld 35">
            <a:extLst>
              <a:ext uri="{FF2B5EF4-FFF2-40B4-BE49-F238E27FC236}">
                <a16:creationId xmlns:a16="http://schemas.microsoft.com/office/drawing/2014/main" id="{932327E6-9DAE-4EC1-F2A0-8B769C52F433}"/>
              </a:ext>
            </a:extLst>
          </p:cNvPr>
          <p:cNvSpPr txBox="1"/>
          <p:nvPr/>
        </p:nvSpPr>
        <p:spPr>
          <a:xfrm>
            <a:off x="4976505" y="1781122"/>
            <a:ext cx="2496902" cy="738664"/>
          </a:xfrm>
          <a:prstGeom prst="rect">
            <a:avLst/>
          </a:prstGeom>
          <a:noFill/>
        </p:spPr>
        <p:txBody>
          <a:bodyPr wrap="none" rtlCol="0">
            <a:spAutoFit/>
          </a:bodyPr>
          <a:lstStyle/>
          <a:p>
            <a:pPr algn="ctr"/>
            <a:r>
              <a:rPr lang="en-US" sz="1400" err="1"/>
              <a:t>genm</a:t>
            </a:r>
            <a:r>
              <a:rPr lang="en-US" sz="1400"/>
              <a:t> message,</a:t>
            </a:r>
          </a:p>
          <a:p>
            <a:pPr algn="ctr"/>
            <a:r>
              <a:rPr lang="en-US" sz="1400" err="1"/>
              <a:t>PKIBody.KEMCiphertext</a:t>
            </a:r>
            <a:r>
              <a:rPr lang="en-US" sz="1400"/>
              <a:t> absent,</a:t>
            </a:r>
          </a:p>
          <a:p>
            <a:pPr algn="ctr"/>
            <a:r>
              <a:rPr lang="en-US" sz="1400" err="1"/>
              <a:t>clientKEMCert</a:t>
            </a:r>
            <a:r>
              <a:rPr lang="en-US" sz="1400"/>
              <a:t> in </a:t>
            </a:r>
            <a:r>
              <a:rPr lang="en-US" sz="1400" err="1"/>
              <a:t>extraCerts</a:t>
            </a:r>
            <a:endParaRPr lang="en-US" sz="1400"/>
          </a:p>
        </p:txBody>
      </p:sp>
      <p:sp>
        <p:nvSpPr>
          <p:cNvPr id="37" name="Textfeld 36">
            <a:extLst>
              <a:ext uri="{FF2B5EF4-FFF2-40B4-BE49-F238E27FC236}">
                <a16:creationId xmlns:a16="http://schemas.microsoft.com/office/drawing/2014/main" id="{2150A88D-982A-CC47-FB4F-E766AE51969F}"/>
              </a:ext>
            </a:extLst>
          </p:cNvPr>
          <p:cNvSpPr txBox="1"/>
          <p:nvPr/>
        </p:nvSpPr>
        <p:spPr>
          <a:xfrm>
            <a:off x="4304144" y="2510912"/>
            <a:ext cx="3777636" cy="1169551"/>
          </a:xfrm>
          <a:prstGeom prst="rect">
            <a:avLst/>
          </a:prstGeom>
          <a:noFill/>
        </p:spPr>
        <p:txBody>
          <a:bodyPr wrap="none" rtlCol="0">
            <a:spAutoFit/>
          </a:bodyPr>
          <a:lstStyle/>
          <a:p>
            <a:pPr algn="ctr"/>
            <a:r>
              <a:rPr lang="en-US" sz="1400" dirty="0" err="1"/>
              <a:t>genp</a:t>
            </a:r>
            <a:r>
              <a:rPr lang="en-US" sz="1400" dirty="0"/>
              <a:t> message,</a:t>
            </a:r>
          </a:p>
          <a:p>
            <a:pPr algn="ctr"/>
            <a:r>
              <a:rPr lang="en-US" sz="1400" dirty="0" err="1">
                <a:cs typeface="Calibri"/>
              </a:rPr>
              <a:t>serverPubKEMKey</a:t>
            </a:r>
            <a:r>
              <a:rPr lang="en-US" sz="1400" dirty="0">
                <a:cs typeface="Calibri"/>
              </a:rPr>
              <a:t> signed using </a:t>
            </a:r>
            <a:r>
              <a:rPr lang="en-US" sz="1400" dirty="0" err="1">
                <a:cs typeface="Calibri"/>
              </a:rPr>
              <a:t>serverPrivSIGKey</a:t>
            </a:r>
            <a:r>
              <a:rPr lang="en-US" sz="1400" dirty="0">
                <a:cs typeface="Calibri"/>
              </a:rPr>
              <a:t> </a:t>
            </a:r>
            <a:br>
              <a:rPr lang="en-US" sz="1400" dirty="0">
                <a:cs typeface="Calibri"/>
              </a:rPr>
            </a:br>
            <a:r>
              <a:rPr lang="en-US" sz="1400" dirty="0">
                <a:cs typeface="Calibri"/>
              </a:rPr>
              <a:t>in </a:t>
            </a:r>
            <a:r>
              <a:rPr lang="en-US" sz="1400" dirty="0" err="1">
                <a:cs typeface="Calibri"/>
              </a:rPr>
              <a:t>generalInfo.sigPubKEMKey</a:t>
            </a:r>
            <a:r>
              <a:rPr lang="en-US" sz="1400" dirty="0">
                <a:cs typeface="Calibri"/>
              </a:rPr>
              <a:t>,</a:t>
            </a:r>
            <a:endParaRPr lang="en-US" sz="1400" dirty="0"/>
          </a:p>
          <a:p>
            <a:pPr algn="ctr"/>
            <a:r>
              <a:rPr lang="en-US" sz="1400" dirty="0" err="1">
                <a:cs typeface="Calibri"/>
              </a:rPr>
              <a:t>serverKEMCiphertext</a:t>
            </a:r>
            <a:r>
              <a:rPr lang="en-US" sz="1400" dirty="0">
                <a:cs typeface="Calibri"/>
              </a:rPr>
              <a:t> in</a:t>
            </a:r>
            <a:r>
              <a:rPr lang="en-US" sz="1400" dirty="0"/>
              <a:t> </a:t>
            </a:r>
            <a:r>
              <a:rPr lang="en-US" sz="1400" dirty="0" err="1"/>
              <a:t>PKIBody.KEMCiphertext</a:t>
            </a:r>
            <a:r>
              <a:rPr lang="en-US" sz="1400" dirty="0"/>
              <a:t>,</a:t>
            </a:r>
          </a:p>
          <a:p>
            <a:pPr algn="ctr"/>
            <a:r>
              <a:rPr lang="en-US" sz="1400" dirty="0" err="1"/>
              <a:t>serverSIGCert</a:t>
            </a:r>
            <a:r>
              <a:rPr lang="en-US" sz="1400" dirty="0"/>
              <a:t> in </a:t>
            </a:r>
            <a:r>
              <a:rPr lang="en-US" sz="1400" dirty="0" err="1"/>
              <a:t>extraCerts</a:t>
            </a:r>
            <a:endParaRPr lang="en-US" sz="1400" dirty="0"/>
          </a:p>
        </p:txBody>
      </p:sp>
      <p:sp>
        <p:nvSpPr>
          <p:cNvPr id="38" name="Textfeld 37">
            <a:extLst>
              <a:ext uri="{FF2B5EF4-FFF2-40B4-BE49-F238E27FC236}">
                <a16:creationId xmlns:a16="http://schemas.microsoft.com/office/drawing/2014/main" id="{5B78DB8A-BC73-AE81-8475-5AED72355169}"/>
              </a:ext>
            </a:extLst>
          </p:cNvPr>
          <p:cNvSpPr txBox="1"/>
          <p:nvPr/>
        </p:nvSpPr>
        <p:spPr>
          <a:xfrm>
            <a:off x="677609" y="4365745"/>
            <a:ext cx="3060646" cy="523220"/>
          </a:xfrm>
          <a:prstGeom prst="rect">
            <a:avLst/>
          </a:prstGeom>
          <a:noFill/>
        </p:spPr>
        <p:txBody>
          <a:bodyPr wrap="none" rtlCol="0">
            <a:spAutoFit/>
          </a:bodyPr>
          <a:lstStyle/>
          <a:p>
            <a:pPr algn="ctr"/>
            <a:r>
              <a:rPr lang="en-US" sz="1400" err="1"/>
              <a:t>Kem.encaps</a:t>
            </a:r>
            <a:r>
              <a:rPr lang="en-US" sz="1400"/>
              <a:t>(</a:t>
            </a:r>
            <a:r>
              <a:rPr lang="en-US" sz="1400" err="1">
                <a:cs typeface="Calibri"/>
              </a:rPr>
              <a:t>serverPubKEMKey</a:t>
            </a:r>
            <a:r>
              <a:rPr lang="en-US" sz="1400"/>
              <a:t>) </a:t>
            </a:r>
            <a:r>
              <a:rPr lang="en-US" sz="1400">
                <a:sym typeface="Wingdings" panose="05000000000000000000" pitchFamily="2" charset="2"/>
              </a:rPr>
              <a:t></a:t>
            </a:r>
          </a:p>
          <a:p>
            <a:pPr algn="ctr"/>
            <a:r>
              <a:rPr lang="en-US" sz="1400"/>
              <a:t>(</a:t>
            </a:r>
            <a:r>
              <a:rPr lang="en-US" sz="1400" err="1"/>
              <a:t>clientKEMCiphertext</a:t>
            </a:r>
            <a:r>
              <a:rPr lang="en-US" sz="1400"/>
              <a:t>, </a:t>
            </a:r>
            <a:r>
              <a:rPr lang="en-US" sz="1400" err="1"/>
              <a:t>sharedClientKey</a:t>
            </a:r>
            <a:r>
              <a:rPr lang="en-US" sz="1400"/>
              <a:t>)</a:t>
            </a:r>
          </a:p>
        </p:txBody>
      </p:sp>
      <p:sp>
        <p:nvSpPr>
          <p:cNvPr id="39" name="Textfeld 38">
            <a:extLst>
              <a:ext uri="{FF2B5EF4-FFF2-40B4-BE49-F238E27FC236}">
                <a16:creationId xmlns:a16="http://schemas.microsoft.com/office/drawing/2014/main" id="{A00D85E3-6E5A-8990-9429-0BE101918954}"/>
              </a:ext>
            </a:extLst>
          </p:cNvPr>
          <p:cNvSpPr txBox="1"/>
          <p:nvPr/>
        </p:nvSpPr>
        <p:spPr>
          <a:xfrm>
            <a:off x="7989866" y="4836129"/>
            <a:ext cx="4291688" cy="523220"/>
          </a:xfrm>
          <a:prstGeom prst="rect">
            <a:avLst/>
          </a:prstGeom>
          <a:noFill/>
        </p:spPr>
        <p:txBody>
          <a:bodyPr wrap="none" rtlCol="0">
            <a:spAutoFit/>
          </a:bodyPr>
          <a:lstStyle/>
          <a:p>
            <a:pPr algn="ctr"/>
            <a:r>
              <a:rPr lang="en-US" sz="1400" err="1"/>
              <a:t>Kem.decaps</a:t>
            </a:r>
            <a:r>
              <a:rPr lang="en-US" sz="1400"/>
              <a:t>(</a:t>
            </a:r>
            <a:r>
              <a:rPr lang="en-US" sz="1400" err="1"/>
              <a:t>serverPrivKEMKey</a:t>
            </a:r>
            <a:r>
              <a:rPr lang="en-US" sz="1400"/>
              <a:t>, </a:t>
            </a:r>
            <a:r>
              <a:rPr lang="en-US" sz="1400" err="1"/>
              <a:t>clientKEMCiphertext</a:t>
            </a:r>
            <a:r>
              <a:rPr lang="en-US" sz="1400"/>
              <a:t>) </a:t>
            </a:r>
            <a:r>
              <a:rPr lang="en-US" sz="1400">
                <a:sym typeface="Wingdings" panose="05000000000000000000" pitchFamily="2" charset="2"/>
              </a:rPr>
              <a:t></a:t>
            </a:r>
          </a:p>
          <a:p>
            <a:pPr algn="ctr"/>
            <a:r>
              <a:rPr lang="en-US" sz="1400"/>
              <a:t>sharedClientKey</a:t>
            </a:r>
          </a:p>
        </p:txBody>
      </p:sp>
      <p:sp>
        <p:nvSpPr>
          <p:cNvPr id="40" name="Textfeld 39">
            <a:extLst>
              <a:ext uri="{FF2B5EF4-FFF2-40B4-BE49-F238E27FC236}">
                <a16:creationId xmlns:a16="http://schemas.microsoft.com/office/drawing/2014/main" id="{8320E0BC-46D9-D471-126F-E79830DF444C}"/>
              </a:ext>
            </a:extLst>
          </p:cNvPr>
          <p:cNvSpPr txBox="1"/>
          <p:nvPr/>
        </p:nvSpPr>
        <p:spPr>
          <a:xfrm>
            <a:off x="4234704" y="4196007"/>
            <a:ext cx="3922292" cy="738664"/>
          </a:xfrm>
          <a:prstGeom prst="rect">
            <a:avLst/>
          </a:prstGeom>
          <a:noFill/>
        </p:spPr>
        <p:txBody>
          <a:bodyPr wrap="none" rtlCol="0">
            <a:spAutoFit/>
          </a:bodyPr>
          <a:lstStyle/>
          <a:p>
            <a:pPr algn="ctr"/>
            <a:r>
              <a:rPr lang="en-US" sz="1400" dirty="0" err="1"/>
              <a:t>kur</a:t>
            </a:r>
            <a:r>
              <a:rPr lang="en-US" sz="1400" dirty="0"/>
              <a:t> message,</a:t>
            </a:r>
          </a:p>
          <a:p>
            <a:pPr algn="ctr"/>
            <a:r>
              <a:rPr lang="en-US" sz="1400" dirty="0" err="1">
                <a:cs typeface="Calibri"/>
              </a:rPr>
              <a:t>clientKEMCiphertext</a:t>
            </a:r>
            <a:r>
              <a:rPr lang="en-US" sz="1400" dirty="0">
                <a:cs typeface="Calibri"/>
              </a:rPr>
              <a:t> in </a:t>
            </a:r>
            <a:r>
              <a:rPr lang="en-US" sz="1400" dirty="0" err="1">
                <a:cs typeface="Calibri"/>
              </a:rPr>
              <a:t>generalInfo.KEMCiphertext</a:t>
            </a:r>
            <a:r>
              <a:rPr lang="en-US" sz="1400" dirty="0">
                <a:cs typeface="Calibri"/>
              </a:rPr>
              <a:t>,</a:t>
            </a:r>
          </a:p>
          <a:p>
            <a:pPr algn="ctr"/>
            <a:r>
              <a:rPr lang="en-US" sz="1400" dirty="0"/>
              <a:t>MAC-based protection using </a:t>
            </a:r>
            <a:r>
              <a:rPr lang="en-US" sz="1400" dirty="0" err="1"/>
              <a:t>shareServerKey</a:t>
            </a:r>
            <a:endParaRPr lang="en-US" sz="1400" dirty="0"/>
          </a:p>
        </p:txBody>
      </p:sp>
      <p:sp>
        <p:nvSpPr>
          <p:cNvPr id="41" name="Textfeld 40">
            <a:extLst>
              <a:ext uri="{FF2B5EF4-FFF2-40B4-BE49-F238E27FC236}">
                <a16:creationId xmlns:a16="http://schemas.microsoft.com/office/drawing/2014/main" id="{AE7AEF23-4CD9-090F-085D-CE7EA615DA5C}"/>
              </a:ext>
            </a:extLst>
          </p:cNvPr>
          <p:cNvSpPr txBox="1"/>
          <p:nvPr/>
        </p:nvSpPr>
        <p:spPr>
          <a:xfrm>
            <a:off x="3966608" y="5292093"/>
            <a:ext cx="4452694" cy="307777"/>
          </a:xfrm>
          <a:prstGeom prst="rect">
            <a:avLst/>
          </a:prstGeom>
          <a:noFill/>
        </p:spPr>
        <p:txBody>
          <a:bodyPr wrap="none" rtlCol="0">
            <a:spAutoFit/>
          </a:bodyPr>
          <a:lstStyle/>
          <a:p>
            <a:pPr algn="ctr"/>
            <a:r>
              <a:rPr lang="en-US" sz="1400" dirty="0" err="1"/>
              <a:t>kuip</a:t>
            </a:r>
            <a:r>
              <a:rPr lang="en-US" sz="1400" dirty="0"/>
              <a:t> message, MAC-based protection using </a:t>
            </a:r>
            <a:r>
              <a:rPr lang="en-US" sz="1400" dirty="0" err="1"/>
              <a:t>shareClientKey</a:t>
            </a:r>
            <a:endParaRPr lang="en-US" sz="1400" dirty="0"/>
          </a:p>
        </p:txBody>
      </p:sp>
      <p:sp>
        <p:nvSpPr>
          <p:cNvPr id="42" name="Textfeld 41">
            <a:extLst>
              <a:ext uri="{FF2B5EF4-FFF2-40B4-BE49-F238E27FC236}">
                <a16:creationId xmlns:a16="http://schemas.microsoft.com/office/drawing/2014/main" id="{BD605B4C-D50F-A622-D887-5A5B45E46BAA}"/>
              </a:ext>
            </a:extLst>
          </p:cNvPr>
          <p:cNvSpPr txBox="1"/>
          <p:nvPr/>
        </p:nvSpPr>
        <p:spPr>
          <a:xfrm>
            <a:off x="3772503" y="5666435"/>
            <a:ext cx="4814651" cy="307777"/>
          </a:xfrm>
          <a:prstGeom prst="rect">
            <a:avLst/>
          </a:prstGeom>
          <a:noFill/>
        </p:spPr>
        <p:txBody>
          <a:bodyPr wrap="none" rtlCol="0">
            <a:spAutoFit/>
          </a:bodyPr>
          <a:lstStyle/>
          <a:p>
            <a:pPr algn="ctr"/>
            <a:r>
              <a:rPr lang="en-US" sz="1400"/>
              <a:t>certConf message, MAC-based protection using shareServerKey</a:t>
            </a:r>
          </a:p>
        </p:txBody>
      </p:sp>
      <p:sp>
        <p:nvSpPr>
          <p:cNvPr id="43" name="Textfeld 42">
            <a:extLst>
              <a:ext uri="{FF2B5EF4-FFF2-40B4-BE49-F238E27FC236}">
                <a16:creationId xmlns:a16="http://schemas.microsoft.com/office/drawing/2014/main" id="{BF6961AB-C44B-417E-0542-ABB3F2EA15EB}"/>
              </a:ext>
            </a:extLst>
          </p:cNvPr>
          <p:cNvSpPr txBox="1"/>
          <p:nvPr/>
        </p:nvSpPr>
        <p:spPr>
          <a:xfrm>
            <a:off x="3850484" y="6048573"/>
            <a:ext cx="4676922" cy="307777"/>
          </a:xfrm>
          <a:prstGeom prst="rect">
            <a:avLst/>
          </a:prstGeom>
          <a:noFill/>
        </p:spPr>
        <p:txBody>
          <a:bodyPr wrap="none" rtlCol="0">
            <a:spAutoFit/>
          </a:bodyPr>
          <a:lstStyle/>
          <a:p>
            <a:pPr algn="ctr"/>
            <a:r>
              <a:rPr lang="en-US" sz="1400" dirty="0" err="1"/>
              <a:t>pkiconf</a:t>
            </a:r>
            <a:r>
              <a:rPr lang="en-US" sz="1400" dirty="0"/>
              <a:t> message, MAC-based protection using </a:t>
            </a:r>
            <a:r>
              <a:rPr lang="en-US" sz="1400" dirty="0" err="1"/>
              <a:t>shareClientKey</a:t>
            </a:r>
            <a:endParaRPr lang="en-US" sz="1400" dirty="0"/>
          </a:p>
        </p:txBody>
      </p:sp>
      <p:sp>
        <p:nvSpPr>
          <p:cNvPr id="3" name="Textfeld 2">
            <a:extLst>
              <a:ext uri="{FF2B5EF4-FFF2-40B4-BE49-F238E27FC236}">
                <a16:creationId xmlns:a16="http://schemas.microsoft.com/office/drawing/2014/main" id="{7891A90B-D9BC-E9C3-12F5-87F95EFF25C9}"/>
              </a:ext>
            </a:extLst>
          </p:cNvPr>
          <p:cNvSpPr txBox="1"/>
          <p:nvPr/>
        </p:nvSpPr>
        <p:spPr>
          <a:xfrm>
            <a:off x="58347" y="6590073"/>
            <a:ext cx="12033038" cy="307777"/>
          </a:xfrm>
          <a:prstGeom prst="rect">
            <a:avLst/>
          </a:prstGeom>
          <a:noFill/>
        </p:spPr>
        <p:txBody>
          <a:bodyPr wrap="none" rtlCol="0">
            <a:spAutoFit/>
          </a:bodyPr>
          <a:lstStyle/>
          <a:p>
            <a:pPr algn="ctr"/>
            <a:r>
              <a:rPr lang="en-US" sz="1400" dirty="0"/>
              <a:t>*) This is a pseudo-ephemeral KEM key pair to be used by an RA/CA for, e.g., a day. The </a:t>
            </a:r>
            <a:r>
              <a:rPr lang="en-US" sz="1400" dirty="0" err="1">
                <a:cs typeface="Calibri"/>
              </a:rPr>
              <a:t>sigPubKEMKey</a:t>
            </a:r>
            <a:r>
              <a:rPr lang="en-US" sz="1400" dirty="0">
                <a:cs typeface="Calibri"/>
              </a:rPr>
              <a:t> </a:t>
            </a:r>
            <a:r>
              <a:rPr lang="en-US" sz="1400" dirty="0" err="1">
                <a:cs typeface="Calibri"/>
              </a:rPr>
              <a:t>SignedData</a:t>
            </a:r>
            <a:r>
              <a:rPr lang="en-US" sz="1400" dirty="0">
                <a:cs typeface="Calibri"/>
              </a:rPr>
              <a:t> object can also be reused the same time period.</a:t>
            </a:r>
            <a:endParaRPr lang="en-US" sz="1400" dirty="0"/>
          </a:p>
        </p:txBody>
      </p:sp>
    </p:spTree>
    <p:extLst>
      <p:ext uri="{BB962C8B-B14F-4D97-AF65-F5344CB8AC3E}">
        <p14:creationId xmlns:p14="http://schemas.microsoft.com/office/powerpoint/2010/main" val="768142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6810815-8df0-4f10-8da7-34164765fbe3" xsi:nil="true"/>
    <lcf76f155ced4ddcb4097134ff3c332f xmlns="a9de424c-86b2-47ed-8d4e-0a9b7010e669">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CD6C532085F8449DFAA9E5E2A73509" ma:contentTypeVersion="20" ma:contentTypeDescription="Create a new document." ma:contentTypeScope="" ma:versionID="c8bdef1fc4896ae71e847eb90f6c3082">
  <xsd:schema xmlns:xsd="http://www.w3.org/2001/XMLSchema" xmlns:xs="http://www.w3.org/2001/XMLSchema" xmlns:p="http://schemas.microsoft.com/office/2006/metadata/properties" xmlns:ns1="http://schemas.microsoft.com/sharepoint/v3" xmlns:ns2="ce079751-a51b-4a27-9376-edf93eae18d5" xmlns:ns3="a9de424c-86b2-47ed-8d4e-0a9b7010e669" xmlns:ns4="56810815-8df0-4f10-8da7-34164765fbe3" targetNamespace="http://schemas.microsoft.com/office/2006/metadata/properties" ma:root="true" ma:fieldsID="3fdf977c7d89e1bf9cca898b31dbd6fd" ns1:_="" ns2:_="" ns3:_="" ns4:_="">
    <xsd:import namespace="http://schemas.microsoft.com/sharepoint/v3"/>
    <xsd:import namespace="ce079751-a51b-4a27-9376-edf93eae18d5"/>
    <xsd:import namespace="a9de424c-86b2-47ed-8d4e-0a9b7010e669"/>
    <xsd:import namespace="56810815-8df0-4f10-8da7-34164765fbe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MediaServiceLocation" minOccurs="0"/>
                <xsd:element ref="ns4:TaxCatchAll" minOccurs="0"/>
                <xsd:element ref="ns3:lcf76f155ced4ddcb4097134ff3c332f"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079751-a51b-4a27-9376-edf93eae18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de424c-86b2-47ed-8d4e-0a9b7010e66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63edab7-d5f1-4c02-989a-0e8ed7c6c38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6810815-8df0-4f10-8da7-34164765fbe3"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c015a078-2538-49e9-8176-d5282097e92f}" ma:internalName="TaxCatchAll" ma:showField="CatchAllData" ma:web="ce079751-a51b-4a27-9376-edf93eae18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1A43D-8237-498C-9A2A-123DDBDF4659}">
  <ds:schemaRefs>
    <ds:schemaRef ds:uri="http://schemas.microsoft.com/sharepoint/v3/contenttype/forms"/>
  </ds:schemaRefs>
</ds:datastoreItem>
</file>

<file path=customXml/itemProps2.xml><?xml version="1.0" encoding="utf-8"?>
<ds:datastoreItem xmlns:ds="http://schemas.openxmlformats.org/officeDocument/2006/customXml" ds:itemID="{E23F686D-1EE3-4CAC-A091-719663F4C43E}">
  <ds:schemaRefs>
    <ds:schemaRef ds:uri="56810815-8df0-4f10-8da7-34164765fbe3"/>
    <ds:schemaRef ds:uri="a9de424c-86b2-47ed-8d4e-0a9b7010e669"/>
    <ds:schemaRef ds:uri="ce079751-a51b-4a27-9376-edf93eae18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B6340D3-F6C3-4ECA-BE26-78263F08276B}">
  <ds:schemaRefs>
    <ds:schemaRef ds:uri="56810815-8df0-4f10-8da7-34164765fbe3"/>
    <ds:schemaRef ds:uri="a9de424c-86b2-47ed-8d4e-0a9b7010e669"/>
    <ds:schemaRef ds:uri="ce079751-a51b-4a27-9376-edf93eae18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1175</Words>
  <Application>Microsoft Office PowerPoint</Application>
  <PresentationFormat>Breitbild</PresentationFormat>
  <Paragraphs>159</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Consolas</vt:lpstr>
      <vt:lpstr>Courier New</vt:lpstr>
      <vt:lpstr>Office Theme</vt:lpstr>
      <vt:lpstr>Proposal on supporting KEM keys</vt:lpstr>
      <vt:lpstr>Add new Section 4.3.4</vt:lpstr>
      <vt:lpstr>Introducing new InfoTypeAndValue HPKECiphertext and sigPubKEMKey</vt:lpstr>
      <vt:lpstr>Example of key update of a client KEM cert Server also has a KEM cert</vt:lpstr>
      <vt:lpstr>Footnotes</vt:lpstr>
      <vt:lpstr>Old slides</vt:lpstr>
      <vt:lpstr>Client and server have KEM certs </vt:lpstr>
      <vt:lpstr>Client has KEM and the server has signing cert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Algorithms, CMP Updates, and Lightweight CMP Profile</dc:title>
  <dc:creator>Fries, Steffen (CT RDA ITS)</dc:creator>
  <cp:keywords>C_Unrestricted</cp:keywords>
  <cp:lastModifiedBy>Brockhaus, Hendrik (T CST SEA-DE)</cp:lastModifiedBy>
  <cp:revision>2</cp:revision>
  <cp:lastPrinted>2021-07-26T13:58:22Z</cp:lastPrinted>
  <dcterms:created xsi:type="dcterms:W3CDTF">2019-01-23T10:20:02Z</dcterms:created>
  <dcterms:modified xsi:type="dcterms:W3CDTF">2022-11-28T16:01:55Z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2022-07-22T08:13:20Z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d03bfee9-b9eb-49c7-867f-d0a1614c89e5</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y fmtid="{D5CDD505-2E9C-101B-9397-08002B2CF9AE}" pid="12" name="ContentTypeId">
    <vt:lpwstr>0x01010035CD6C532085F8449DFAA9E5E2A73509</vt:lpwstr>
  </property>
</Properties>
</file>