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1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837C485-9713-4D46-BBC0-D2491B8BDBC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4F107-1390-4CE9-B2AE-C15EC43EF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EA347-8BC1-41C7-99C5-F96D276F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de-DE" dirty="0"/>
              <a:t>Rufus </a:t>
            </a:r>
            <a:r>
              <a:rPr lang="de-DE" dirty="0" err="1"/>
              <a:t>Roisch</a:t>
            </a:r>
            <a:r>
              <a:rPr lang="de-DE" dirty="0"/>
              <a:t> &amp; Hedda Bonatz</a:t>
            </a:r>
            <a:br>
              <a:rPr lang="de-DE" dirty="0"/>
            </a:br>
            <a:r>
              <a:rPr lang="de-DE" sz="1400" dirty="0" err="1"/>
              <a:t>Machine</a:t>
            </a:r>
            <a:r>
              <a:rPr lang="de-DE" sz="1400" dirty="0"/>
              <a:t> Learning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Tensorflow</a:t>
            </a:r>
            <a:r>
              <a:rPr lang="de-DE" sz="1400" dirty="0"/>
              <a:t> </a:t>
            </a:r>
            <a:r>
              <a:rPr lang="de-DE" sz="1400" dirty="0" err="1"/>
              <a:t>SoSe</a:t>
            </a:r>
            <a:r>
              <a:rPr lang="de-DE" sz="1400" dirty="0"/>
              <a:t> 2023</a:t>
            </a:r>
          </a:p>
        </p:txBody>
      </p:sp>
      <p:pic>
        <p:nvPicPr>
          <p:cNvPr id="5" name="Grafik 4" descr="Blatt">
            <a:extLst>
              <a:ext uri="{FF2B5EF4-FFF2-40B4-BE49-F238E27FC236}">
                <a16:creationId xmlns:a16="http://schemas.microsoft.com/office/drawing/2014/main" id="{16B0B209-ED23-477D-9827-EF5B62F9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759">
            <a:off x="8591392" y="1505090"/>
            <a:ext cx="960685" cy="960685"/>
          </a:xfrm>
          <a:prstGeom prst="rect">
            <a:avLst/>
          </a:prstGeom>
        </p:spPr>
      </p:pic>
      <p:pic>
        <p:nvPicPr>
          <p:cNvPr id="7" name="Grafik 6" descr="Laubbaum">
            <a:extLst>
              <a:ext uri="{FF2B5EF4-FFF2-40B4-BE49-F238E27FC236}">
                <a16:creationId xmlns:a16="http://schemas.microsoft.com/office/drawing/2014/main" id="{0927296A-00E4-4FF7-92ED-825360DC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8735" y="2866429"/>
            <a:ext cx="914400" cy="914400"/>
          </a:xfrm>
          <a:prstGeom prst="rect">
            <a:avLst/>
          </a:prstGeom>
        </p:spPr>
      </p:pic>
      <p:pic>
        <p:nvPicPr>
          <p:cNvPr id="8" name="Grafik 7" descr="Blatt">
            <a:extLst>
              <a:ext uri="{FF2B5EF4-FFF2-40B4-BE49-F238E27FC236}">
                <a16:creationId xmlns:a16="http://schemas.microsoft.com/office/drawing/2014/main" id="{D1DD0435-667A-425B-9BBA-25CA2FFD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48358">
            <a:off x="9229823" y="1801652"/>
            <a:ext cx="960685" cy="9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8DECB-4C35-4BFC-AC0F-48CBE940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5707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C695D-ACF2-47A1-94F0-2F1644A3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5DB42-E95B-4D02-BBAF-75B5226C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145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17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Corbel</vt:lpstr>
      <vt:lpstr>Basis</vt:lpstr>
      <vt:lpstr>Tree leaf recognition</vt:lpstr>
      <vt:lpstr>Data</vt:lpstr>
      <vt:lpstr>Basemodel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leaf recognition</dc:title>
  <dc:creator>Hedda Bonatz</dc:creator>
  <cp:lastModifiedBy>Hedda Bonatz</cp:lastModifiedBy>
  <cp:revision>3</cp:revision>
  <dcterms:created xsi:type="dcterms:W3CDTF">2023-06-19T07:23:14Z</dcterms:created>
  <dcterms:modified xsi:type="dcterms:W3CDTF">2023-06-19T11:45:47Z</dcterms:modified>
</cp:coreProperties>
</file>