
<file path=[Content_Types].xml><?xml version="1.0" encoding="utf-8"?>
<Types xmlns="http://schemas.openxmlformats.org/package/2006/content-types">
  <Default Extension="png" ContentType="image/png"/>
  <Default Extension="leftright" ContentType="image/jpeg"/>
  <Default Extension="jpeg" ContentType="image/jpeg"/>
  <Default Extension="rels" ContentType="application/vnd.openxmlformats-package.relationships+xml"/>
  <Default Extension="xml" ContentType="application/xml"/>
  <Default Extension="normal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996"/>
    <a:srgbClr val="0F75BC"/>
    <a:srgbClr val="E5F6FF"/>
    <a:srgbClr val="D5F0FF"/>
    <a:srgbClr val="0086CE"/>
    <a:srgbClr val="008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2" y="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>
          <a:gsLst>
            <a:gs pos="0">
              <a:srgbClr val="D5F0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  <a:pPr/>
              <a:t>01.07.2019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4366819" y="2760335"/>
            <a:ext cx="7607531" cy="13255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40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 smtClean="0">
                <a:latin typeface="+mn-lt"/>
              </a:rPr>
              <a:t>ФИНАЛ КОНКУРСА ПРОЕКТОВ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>
            <a:off x="4095827" y="443991"/>
            <a:ext cx="36000" cy="430812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Decor"/>
          <p:cNvSpPr/>
          <p:nvPr userDrawn="1"/>
        </p:nvSpPr>
        <p:spPr>
          <a:xfrm>
            <a:off x="4015747" y="443991"/>
            <a:ext cx="36000" cy="18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3933718" y="4743643"/>
            <a:ext cx="360218" cy="360218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27" y="443991"/>
            <a:ext cx="3481791" cy="116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18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  <a:pPr/>
              <a:t>01.07.2019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545869" y="285989"/>
            <a:ext cx="8789517" cy="399811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 smtClean="0">
                <a:latin typeface="+mn-lt"/>
              </a:rPr>
              <a:t>Заголовок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 rot="5400000">
            <a:off x="9142050" y="-1901906"/>
            <a:ext cx="36000" cy="54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Decor"/>
          <p:cNvSpPr/>
          <p:nvPr userDrawn="1"/>
        </p:nvSpPr>
        <p:spPr>
          <a:xfrm rot="5400000">
            <a:off x="1190569" y="438094"/>
            <a:ext cx="36000" cy="72000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Decor"/>
          <p:cNvSpPr/>
          <p:nvPr userDrawn="1"/>
        </p:nvSpPr>
        <p:spPr>
          <a:xfrm>
            <a:off x="0" y="2050473"/>
            <a:ext cx="12192000" cy="480752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1568569" y="694392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Decor"/>
          <p:cNvSpPr/>
          <p:nvPr userDrawn="1"/>
        </p:nvSpPr>
        <p:spPr>
          <a:xfrm>
            <a:off x="6252647" y="694391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Decor"/>
          <p:cNvSpPr/>
          <p:nvPr userDrawn="1"/>
        </p:nvSpPr>
        <p:spPr>
          <a:xfrm>
            <a:off x="647715" y="694390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4" name="Header"/>
          <p:cNvSpPr txBox="1">
            <a:spLocks/>
          </p:cNvSpPr>
          <p:nvPr userDrawn="1"/>
        </p:nvSpPr>
        <p:spPr>
          <a:xfrm>
            <a:off x="8509000" y="6400799"/>
            <a:ext cx="3561119" cy="3471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ФИНАЛ КОНКУРСА ПРОЕКТОВ - 201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9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629" y="103297"/>
            <a:ext cx="1888950" cy="62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44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FFD4A-EA56-455D-89DA-D48DC6E984AC}" type="datetimeFigureOut">
              <a:rPr lang="ru-RU" smtClean="0"/>
              <a:pPr/>
              <a:t>01.07.2019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7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leftright"/><Relationship Id="rId3" Type="http://schemas.openxmlformats.org/officeDocument/2006/relationships/image" Target="../media/image13.normal"/><Relationship Id="rId7" Type="http://schemas.openxmlformats.org/officeDocument/2006/relationships/image" Target="../media/image17.normal"/><Relationship Id="rId2" Type="http://schemas.openxmlformats.org/officeDocument/2006/relationships/image" Target="../media/image12.norm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normal"/><Relationship Id="rId5" Type="http://schemas.openxmlformats.org/officeDocument/2006/relationships/image" Target="../media/image15.normal"/><Relationship Id="rId4" Type="http://schemas.openxmlformats.org/officeDocument/2006/relationships/image" Target="../media/image14.normal"/><Relationship Id="rId9" Type="http://schemas.openxmlformats.org/officeDocument/2006/relationships/image" Target="../media/image19.norm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F6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102100" y="1905202"/>
            <a:ext cx="80899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Система обнаружения несанкционированного доступа на основе компьютерного зрения</a:t>
            </a:r>
            <a:endParaRPr lang="ru-RU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514486" y="-211673"/>
            <a:ext cx="3227781" cy="2692405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ФИНАЛ КОНКУРСА ПРОЕКТОВ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- </a:t>
            </a:r>
            <a:r>
              <a:rPr lang="en-US" sz="3200" b="1" dirty="0" smtClean="0">
                <a:solidFill>
                  <a:srgbClr val="263996"/>
                </a:solidFill>
                <a:ea typeface="+mj-ea"/>
                <a:cs typeface="+mj-cs"/>
              </a:rPr>
              <a:t>2019 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263996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5682145" y="3429000"/>
            <a:ext cx="4929809" cy="184129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b="1" kern="1200">
                <a:solidFill>
                  <a:srgbClr val="2639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u-RU" sz="2400" b="0" dirty="0" smtClean="0">
                <a:solidFill>
                  <a:schemeClr val="tx2">
                    <a:lumMod val="75000"/>
                  </a:schemeClr>
                </a:solidFill>
              </a:rPr>
              <a:t>Студент :</a:t>
            </a:r>
          </a:p>
          <a:p>
            <a:r>
              <a:rPr lang="ru-RU" sz="2400" b="0" dirty="0" smtClean="0">
                <a:solidFill>
                  <a:schemeClr val="tx2">
                    <a:lumMod val="75000"/>
                  </a:schemeClr>
                </a:solidFill>
              </a:rPr>
              <a:t>Данзырын Базыр-Сады </a:t>
            </a:r>
            <a:r>
              <a:rPr lang="ru-RU" sz="2400" b="0" dirty="0" err="1" smtClean="0">
                <a:solidFill>
                  <a:schemeClr val="tx2">
                    <a:lumMod val="75000"/>
                  </a:schemeClr>
                </a:solidFill>
              </a:rPr>
              <a:t>Эресович</a:t>
            </a:r>
            <a:endParaRPr lang="ru-RU" sz="2400" b="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b="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2400" b="0" dirty="0" smtClean="0">
                <a:solidFill>
                  <a:schemeClr val="tx2">
                    <a:lumMod val="75000"/>
                  </a:schemeClr>
                </a:solidFill>
              </a:rPr>
              <a:t>Руководитель:</a:t>
            </a:r>
          </a:p>
          <a:p>
            <a:r>
              <a:rPr lang="ru-RU" sz="2400" b="0" dirty="0" smtClean="0">
                <a:solidFill>
                  <a:schemeClr val="tx2">
                    <a:lumMod val="75000"/>
                  </a:schemeClr>
                </a:solidFill>
              </a:rPr>
              <a:t>Пехов Олег Валерьевич</a:t>
            </a:r>
          </a:p>
          <a:p>
            <a:r>
              <a:rPr lang="ru-RU" sz="2400" b="0" dirty="0" smtClean="0">
                <a:solidFill>
                  <a:schemeClr val="tx2">
                    <a:lumMod val="75000"/>
                  </a:schemeClr>
                </a:solidFill>
              </a:rPr>
              <a:t>Никифоров Дмитрий Сергеевич</a:t>
            </a:r>
            <a:endParaRPr lang="ru-RU" sz="2400" b="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3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26768" y="6143250"/>
            <a:ext cx="660631" cy="365125"/>
          </a:xfrm>
        </p:spPr>
        <p:txBody>
          <a:bodyPr/>
          <a:lstStyle/>
          <a:p>
            <a:pPr algn="l"/>
            <a:fld id="{8A2DB8DC-BA83-48CE-8DFA-F20846ADD50E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10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b="4564"/>
          <a:stretch/>
        </p:blipFill>
        <p:spPr>
          <a:xfrm>
            <a:off x="197708" y="1761565"/>
            <a:ext cx="3048000" cy="21380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4" b="3401"/>
          <a:stretch/>
        </p:blipFill>
        <p:spPr>
          <a:xfrm>
            <a:off x="3262184" y="1775012"/>
            <a:ext cx="3048000" cy="21515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7" b="2436"/>
          <a:stretch/>
        </p:blipFill>
        <p:spPr>
          <a:xfrm>
            <a:off x="6096000" y="1788459"/>
            <a:ext cx="3048000" cy="215152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3" b="3401"/>
          <a:stretch/>
        </p:blipFill>
        <p:spPr>
          <a:xfrm>
            <a:off x="8929816" y="1788459"/>
            <a:ext cx="3048000" cy="213808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" b="3773"/>
          <a:stretch/>
        </p:blipFill>
        <p:spPr>
          <a:xfrm>
            <a:off x="402443" y="3996382"/>
            <a:ext cx="3048000" cy="217842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9" b="2695"/>
          <a:stretch/>
        </p:blipFill>
        <p:spPr>
          <a:xfrm>
            <a:off x="3262184" y="4101353"/>
            <a:ext cx="3048000" cy="216497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1" t="16558" r="15946" b="16068"/>
          <a:stretch/>
        </p:blipFill>
        <p:spPr>
          <a:xfrm>
            <a:off x="6334897" y="3996382"/>
            <a:ext cx="2669060" cy="231028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" b="3089"/>
          <a:stretch/>
        </p:blipFill>
        <p:spPr>
          <a:xfrm>
            <a:off x="9045146" y="4061012"/>
            <a:ext cx="3048000" cy="217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3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Отправляемый кадр из видеопотока</a:t>
            </a:r>
            <a:endParaRPr lang="ru-RU" dirty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26768" y="6143250"/>
            <a:ext cx="660631" cy="365125"/>
          </a:xfrm>
        </p:spPr>
        <p:txBody>
          <a:bodyPr/>
          <a:lstStyle/>
          <a:p>
            <a:pPr algn="l"/>
            <a:fld id="{8A2DB8DC-BA83-48CE-8DFA-F20846ADD50E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11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3"/>
          <p:cNvPicPr>
            <a:picLocks/>
          </p:cNvPicPr>
          <p:nvPr/>
        </p:nvPicPr>
        <p:blipFill rotWithShape="1">
          <a:blip r:embed="rId2"/>
          <a:srcRect r="28242" b="33570"/>
          <a:stretch/>
        </p:blipFill>
        <p:spPr bwMode="auto">
          <a:xfrm>
            <a:off x="1465826" y="1275884"/>
            <a:ext cx="9260348" cy="48673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159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успешного распознавания</a:t>
            </a:r>
            <a:endParaRPr lang="ru-RU" dirty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26768" y="6143250"/>
            <a:ext cx="660631" cy="365125"/>
          </a:xfrm>
        </p:spPr>
        <p:txBody>
          <a:bodyPr/>
          <a:lstStyle/>
          <a:p>
            <a:pPr algn="l"/>
            <a:fld id="{8A2DB8DC-BA83-48CE-8DFA-F20846ADD50E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12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/>
          </p:cNvPicPr>
          <p:nvPr/>
        </p:nvPicPr>
        <p:blipFill rotWithShape="1">
          <a:blip r:embed="rId2"/>
          <a:srcRect r="25281"/>
          <a:stretch/>
        </p:blipFill>
        <p:spPr>
          <a:xfrm>
            <a:off x="787399" y="1871823"/>
            <a:ext cx="7203141" cy="427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5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неудачного распознавания</a:t>
            </a:r>
            <a:endParaRPr lang="ru-RU" dirty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26768" y="6143250"/>
            <a:ext cx="660631" cy="365125"/>
          </a:xfrm>
        </p:spPr>
        <p:txBody>
          <a:bodyPr/>
          <a:lstStyle/>
          <a:p>
            <a:pPr algn="l"/>
            <a:fld id="{8A2DB8DC-BA83-48CE-8DFA-F20846ADD50E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13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41" y="1551397"/>
            <a:ext cx="9368118" cy="459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26768" y="6143250"/>
            <a:ext cx="660631" cy="365125"/>
          </a:xfrm>
        </p:spPr>
        <p:txBody>
          <a:bodyPr/>
          <a:lstStyle/>
          <a:p>
            <a:pPr algn="l"/>
            <a:fld id="{8A2DB8DC-BA83-48CE-8DFA-F20846ADD50E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14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1690688"/>
            <a:ext cx="10515600" cy="3445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Разработана система обнаружения несанкционированного доступа на основе компьютерного зрения</a:t>
            </a:r>
          </a:p>
          <a:p>
            <a:r>
              <a:rPr lang="ru-RU" dirty="0" smtClean="0"/>
              <a:t>Разработана программа для обнаружения лица в видеопотоке. </a:t>
            </a:r>
          </a:p>
          <a:p>
            <a:r>
              <a:rPr lang="ru-RU" dirty="0" smtClean="0"/>
              <a:t>Разработано клиент-серверное приложение для передачи файла по сети. 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Разработана программа для распознавания лица из кадра на базе имеющихся фотографий лиц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1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Контактные данные</a:t>
            </a:r>
            <a:endParaRPr lang="ru-RU" dirty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26768" y="6143250"/>
            <a:ext cx="660631" cy="365125"/>
          </a:xfrm>
        </p:spPr>
        <p:txBody>
          <a:bodyPr/>
          <a:lstStyle/>
          <a:p>
            <a:pPr algn="l"/>
            <a:fld id="{8A2DB8DC-BA83-48CE-8DFA-F20846ADD50E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l"/>
              <a:t>15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3392488"/>
            <a:ext cx="10515600" cy="2750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8288">
              <a:buFont typeface="Arial" panose="020B0604020202020204" pitchFamily="34" charset="0"/>
              <a:buNone/>
            </a:pPr>
            <a:r>
              <a:rPr lang="ru-RU" sz="3200" dirty="0" smtClean="0"/>
              <a:t>Данзырын Базыр-Сады </a:t>
            </a:r>
            <a:r>
              <a:rPr lang="ru-RU" sz="3200" dirty="0" err="1" smtClean="0"/>
              <a:t>Эресович</a:t>
            </a:r>
            <a:endParaRPr lang="ru-RU" sz="3200" dirty="0" smtClean="0"/>
          </a:p>
          <a:p>
            <a:pPr marL="0" indent="268288">
              <a:buFont typeface="Arial" panose="020B0604020202020204" pitchFamily="34" charset="0"/>
              <a:buNone/>
            </a:pPr>
            <a:endParaRPr lang="ru-RU" sz="3200" dirty="0" smtClean="0"/>
          </a:p>
          <a:p>
            <a:r>
              <a:rPr lang="ru-RU" sz="3200" dirty="0" smtClean="0"/>
              <a:t>Почта: </a:t>
            </a:r>
            <a:r>
              <a:rPr lang="en-US" sz="3200" dirty="0" smtClean="0"/>
              <a:t>danzyryn1997@mail.ru</a:t>
            </a:r>
          </a:p>
          <a:p>
            <a:r>
              <a:rPr lang="ru-RU" sz="3200" dirty="0" smtClean="0"/>
              <a:t>Рабочий телефон: 8-999-177-4291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7343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45868" y="2902189"/>
            <a:ext cx="8789517" cy="39981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1" kern="1200">
                <a:solidFill>
                  <a:srgbClr val="2639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044360"/>
            <a:ext cx="10515600" cy="9048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1" kern="1200">
                <a:solidFill>
                  <a:srgbClr val="2639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Цель работы: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11200" y="1901156"/>
            <a:ext cx="10515600" cy="106549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ru-RU" dirty="0" smtClean="0"/>
              <a:t>Разработать систему обнаружения несанкционированного доступа на основе компьютерного зрения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55715"/>
            <a:ext cx="10515600" cy="1075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263996"/>
                </a:solidFill>
                <a:latin typeface="+mn-lt"/>
              </a:rPr>
              <a:t>Задачи:</a:t>
            </a:r>
            <a:endParaRPr lang="ru-RU" sz="2800" b="1" dirty="0">
              <a:solidFill>
                <a:srgbClr val="263996"/>
              </a:solidFill>
              <a:latin typeface="+mn-lt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38200" y="3831711"/>
            <a:ext cx="10515600" cy="2889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10000"/>
              </a:lnSpc>
            </a:pPr>
            <a:r>
              <a:rPr lang="ru-RU" dirty="0"/>
              <a:t>Рассмотреть основные принципы работы системы, существующие методы решения задач </a:t>
            </a:r>
            <a:r>
              <a:rPr lang="ru-RU" dirty="0" smtClean="0"/>
              <a:t>распознавания</a:t>
            </a:r>
            <a:r>
              <a:rPr lang="en-US" dirty="0" smtClean="0"/>
              <a:t> </a:t>
            </a:r>
            <a:r>
              <a:rPr lang="ru-RU" dirty="0" smtClean="0"/>
              <a:t>образов относительно компьютерного зрения;</a:t>
            </a:r>
            <a:endParaRPr lang="ru-RU" dirty="0"/>
          </a:p>
          <a:p>
            <a:pPr lvl="0" algn="just">
              <a:lnSpc>
                <a:spcPct val="110000"/>
              </a:lnSpc>
            </a:pPr>
            <a:r>
              <a:rPr lang="ru-RU" dirty="0"/>
              <a:t>Разработать алгоритм </a:t>
            </a:r>
            <a:r>
              <a:rPr lang="ru-RU" dirty="0" smtClean="0"/>
              <a:t>и </a:t>
            </a:r>
            <a:r>
              <a:rPr lang="ru-RU" dirty="0"/>
              <a:t>описать предложенный подход к решению поставленной задачи;</a:t>
            </a:r>
          </a:p>
          <a:p>
            <a:pPr>
              <a:lnSpc>
                <a:spcPct val="110000"/>
              </a:lnSpc>
            </a:pPr>
            <a:r>
              <a:rPr lang="ru-RU" dirty="0"/>
              <a:t>Провести испытания предложенной системы </a:t>
            </a:r>
            <a:r>
              <a:rPr lang="ru-RU" dirty="0" smtClean="0"/>
              <a:t>обнаружения.</a:t>
            </a:r>
            <a:endParaRPr lang="ru-RU" dirty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52168" y="6013450"/>
            <a:ext cx="393700" cy="365125"/>
          </a:xfrm>
        </p:spPr>
        <p:txBody>
          <a:bodyPr/>
          <a:lstStyle/>
          <a:p>
            <a:fld id="{8A2DB8DC-BA83-48CE-8DFA-F20846ADD50E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42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C:\Users\Базыр-Сады\Downloads\12(1)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2"/>
          <a:stretch/>
        </p:blipFill>
        <p:spPr bwMode="auto">
          <a:xfrm>
            <a:off x="2586912" y="1430208"/>
            <a:ext cx="7018175" cy="49261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8669" y="5991225"/>
            <a:ext cx="457200" cy="365125"/>
          </a:xfrm>
        </p:spPr>
        <p:txBody>
          <a:bodyPr/>
          <a:lstStyle/>
          <a:p>
            <a:fld id="{8A2DB8DC-BA83-48CE-8DFA-F20846ADD50E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схемы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7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DIGMA </a:t>
            </a:r>
            <a:r>
              <a:rPr lang="en-US" dirty="0" err="1" smtClean="0"/>
              <a:t>DiVision</a:t>
            </a:r>
            <a:r>
              <a:rPr lang="en-US" dirty="0" smtClean="0"/>
              <a:t> 100</a:t>
            </a:r>
            <a:endParaRPr lang="ru-RU" dirty="0"/>
          </a:p>
        </p:txBody>
      </p:sp>
      <p:pic>
        <p:nvPicPr>
          <p:cNvPr id="3" name="Объект 3" descr="Картинки по запросу digma division 10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219" y="1690688"/>
            <a:ext cx="2949240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24528" y="6042026"/>
            <a:ext cx="421341" cy="365125"/>
          </a:xfrm>
        </p:spPr>
        <p:txBody>
          <a:bodyPr/>
          <a:lstStyle/>
          <a:p>
            <a:fld id="{8A2DB8DC-BA83-48CE-8DFA-F20846ADD50E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6000" y="1690688"/>
            <a:ext cx="4836459" cy="5003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ru-RU" sz="2400" dirty="0" smtClean="0"/>
              <a:t>Функции:</a:t>
            </a:r>
          </a:p>
          <a:p>
            <a:pPr lvl="0">
              <a:lnSpc>
                <a:spcPct val="100000"/>
              </a:lnSpc>
            </a:pPr>
            <a:r>
              <a:rPr lang="ru-RU" sz="2400" dirty="0" smtClean="0"/>
              <a:t>Трансляция видеопотока</a:t>
            </a:r>
            <a:r>
              <a:rPr lang="en-US" dirty="0" smtClean="0"/>
              <a:t>.</a:t>
            </a:r>
            <a:endParaRPr lang="ru-RU" dirty="0"/>
          </a:p>
          <a:p>
            <a:pPr lvl="0"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Orange Pi PC</a:t>
            </a:r>
            <a:endParaRPr lang="ru-RU" dirty="0"/>
          </a:p>
        </p:txBody>
      </p:sp>
      <p:pic>
        <p:nvPicPr>
          <p:cNvPr id="3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8" b="14820"/>
          <a:stretch/>
        </p:blipFill>
        <p:spPr>
          <a:xfrm>
            <a:off x="838200" y="1690688"/>
            <a:ext cx="4666993" cy="3130246"/>
          </a:xfrm>
          <a:prstGeom prst="rect">
            <a:avLst/>
          </a:prstGeom>
        </p:spPr>
      </p:pic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26769" y="6036469"/>
            <a:ext cx="419100" cy="365125"/>
          </a:xfrm>
        </p:spPr>
        <p:txBody>
          <a:bodyPr/>
          <a:lstStyle/>
          <a:p>
            <a:fld id="{8A2DB8DC-BA83-48CE-8DFA-F20846ADD50E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6000" y="1690688"/>
            <a:ext cx="5602941" cy="5003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ru-RU" sz="2400" dirty="0" smtClean="0"/>
              <a:t>Функции:</a:t>
            </a:r>
          </a:p>
          <a:p>
            <a:pPr lvl="0">
              <a:lnSpc>
                <a:spcPct val="100000"/>
              </a:lnSpc>
            </a:pPr>
            <a:r>
              <a:rPr lang="ru-RU" sz="2400" dirty="0" smtClean="0"/>
              <a:t>Подключение к видеопотоку;</a:t>
            </a:r>
          </a:p>
          <a:p>
            <a:pPr lvl="0">
              <a:lnSpc>
                <a:spcPct val="100000"/>
              </a:lnSpc>
            </a:pPr>
            <a:r>
              <a:rPr lang="ru-RU" sz="2400" dirty="0" smtClean="0"/>
              <a:t>Непрерывная обработка видеопотока;</a:t>
            </a:r>
          </a:p>
          <a:p>
            <a:pPr lvl="0">
              <a:lnSpc>
                <a:spcPct val="100000"/>
              </a:lnSpc>
            </a:pPr>
            <a:r>
              <a:rPr lang="ru-RU" sz="2400" dirty="0" smtClean="0"/>
              <a:t>Обнаружение лиц на кадрах;</a:t>
            </a:r>
          </a:p>
          <a:p>
            <a:pPr lvl="0">
              <a:lnSpc>
                <a:spcPct val="100000"/>
              </a:lnSpc>
            </a:pPr>
            <a:r>
              <a:rPr lang="ru-RU" sz="2400" dirty="0" smtClean="0"/>
              <a:t>Сохранение кадра;</a:t>
            </a:r>
          </a:p>
          <a:p>
            <a:pPr lvl="0">
              <a:lnSpc>
                <a:spcPct val="100000"/>
              </a:lnSpc>
            </a:pPr>
            <a:r>
              <a:rPr lang="ru-RU" sz="2400" dirty="0" smtClean="0"/>
              <a:t>Передача изображения.</a:t>
            </a:r>
            <a:endParaRPr lang="ru-RU" sz="2400" dirty="0"/>
          </a:p>
          <a:p>
            <a:pPr lvl="0"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86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Samsung NP300</a:t>
            </a:r>
            <a:endParaRPr lang="ru-RU" dirty="0"/>
          </a:p>
        </p:txBody>
      </p:sp>
      <p:pic>
        <p:nvPicPr>
          <p:cNvPr id="3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384780" cy="4351338"/>
          </a:xfrm>
          <a:prstGeom prst="rect">
            <a:avLst/>
          </a:prstGeom>
        </p:spPr>
      </p:pic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52169" y="6042026"/>
            <a:ext cx="393700" cy="365125"/>
          </a:xfrm>
        </p:spPr>
        <p:txBody>
          <a:bodyPr/>
          <a:lstStyle/>
          <a:p>
            <a:fld id="{8A2DB8DC-BA83-48CE-8DFA-F20846ADD50E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6000" y="1690688"/>
            <a:ext cx="5602941" cy="5003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ru-RU" sz="2400" dirty="0" smtClean="0"/>
              <a:t>Функции:</a:t>
            </a:r>
          </a:p>
          <a:p>
            <a:pPr lvl="0">
              <a:lnSpc>
                <a:spcPct val="100000"/>
              </a:lnSpc>
            </a:pPr>
            <a:r>
              <a:rPr lang="ru-RU" sz="2400" dirty="0" smtClean="0"/>
              <a:t>Обучение на базе фотографий;</a:t>
            </a:r>
          </a:p>
          <a:p>
            <a:pPr lvl="0">
              <a:lnSpc>
                <a:spcPct val="100000"/>
              </a:lnSpc>
            </a:pPr>
            <a:r>
              <a:rPr lang="ru-RU" sz="2400" dirty="0" smtClean="0"/>
              <a:t>Получение изображения;</a:t>
            </a:r>
          </a:p>
          <a:p>
            <a:pPr lvl="0">
              <a:lnSpc>
                <a:spcPct val="100000"/>
              </a:lnSpc>
            </a:pPr>
            <a:r>
              <a:rPr lang="ru-RU" sz="2400" dirty="0" smtClean="0"/>
              <a:t>Распознавание лица на изображении;</a:t>
            </a:r>
          </a:p>
          <a:p>
            <a:pPr lvl="0">
              <a:lnSpc>
                <a:spcPct val="100000"/>
              </a:lnSpc>
            </a:pPr>
            <a:r>
              <a:rPr lang="ru-RU" sz="2400" dirty="0" smtClean="0"/>
              <a:t>Вывод результата распознавания.</a:t>
            </a:r>
            <a:endParaRPr lang="ru-RU" sz="2400" dirty="0"/>
          </a:p>
          <a:p>
            <a:pPr lvl="0">
              <a:lnSpc>
                <a:spcPct val="100000"/>
              </a:lnSpc>
            </a:pPr>
            <a:endParaRPr lang="ru-RU" sz="2400" dirty="0"/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76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Блок-схем</a:t>
            </a:r>
            <a:r>
              <a:rPr lang="ru-RU" dirty="0"/>
              <a:t>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2121" y="6173787"/>
            <a:ext cx="533748" cy="365125"/>
          </a:xfrm>
        </p:spPr>
        <p:txBody>
          <a:bodyPr/>
          <a:lstStyle/>
          <a:p>
            <a:fld id="{8A2DB8DC-BA83-48CE-8DFA-F20846ADD50E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8"/>
          <p:cNvPicPr>
            <a:picLocks noChangeAspect="1"/>
          </p:cNvPicPr>
          <p:nvPr/>
        </p:nvPicPr>
        <p:blipFill rotWithShape="1">
          <a:blip r:embed="rId2"/>
          <a:srcRect b="16873"/>
          <a:stretch/>
        </p:blipFill>
        <p:spPr>
          <a:xfrm>
            <a:off x="838200" y="1200569"/>
            <a:ext cx="9981852" cy="515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3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869" y="273289"/>
            <a:ext cx="8789517" cy="399811"/>
          </a:xfrm>
        </p:spPr>
        <p:txBody>
          <a:bodyPr/>
          <a:lstStyle/>
          <a:p>
            <a:r>
              <a:rPr lang="ru-RU" dirty="0" smtClean="0"/>
              <a:t>Блок-схема</a:t>
            </a:r>
            <a:endParaRPr lang="ru-RU" dirty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26769" y="6143250"/>
            <a:ext cx="419100" cy="365125"/>
          </a:xfrm>
        </p:spPr>
        <p:txBody>
          <a:bodyPr/>
          <a:lstStyle/>
          <a:p>
            <a:fld id="{8A2DB8DC-BA83-48CE-8DFA-F20846ADD50E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7"/>
          <p:cNvPicPr>
            <a:picLocks noChangeAspect="1"/>
          </p:cNvPicPr>
          <p:nvPr/>
        </p:nvPicPr>
        <p:blipFill rotWithShape="1">
          <a:blip r:embed="rId2"/>
          <a:srcRect t="3557"/>
          <a:stretch/>
        </p:blipFill>
        <p:spPr>
          <a:xfrm>
            <a:off x="6883400" y="901927"/>
            <a:ext cx="3330198" cy="52413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2618"/>
          <a:stretch/>
        </p:blipFill>
        <p:spPr>
          <a:xfrm>
            <a:off x="1839909" y="5130801"/>
            <a:ext cx="5043492" cy="101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0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869" y="247889"/>
            <a:ext cx="8789517" cy="399811"/>
          </a:xfrm>
        </p:spPr>
        <p:txBody>
          <a:bodyPr/>
          <a:lstStyle/>
          <a:p>
            <a:r>
              <a:rPr lang="ru-RU" dirty="0" smtClean="0"/>
              <a:t>Блок-схема</a:t>
            </a:r>
            <a:endParaRPr lang="ru-RU" dirty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26769" y="6143250"/>
            <a:ext cx="419100" cy="365125"/>
          </a:xfrm>
        </p:spPr>
        <p:txBody>
          <a:bodyPr/>
          <a:lstStyle/>
          <a:p>
            <a:fld id="{8A2DB8DC-BA83-48CE-8DFA-F20846ADD50E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276" y="1084989"/>
            <a:ext cx="9919447" cy="50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3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209</Words>
  <Application>Microsoft Office PowerPoint</Application>
  <PresentationFormat>Широкоэкранный</PresentationFormat>
  <Paragraphs>64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Тема Office</vt:lpstr>
      <vt:lpstr>Система обнаружения несанкционированного доступа на основе компьютерного зрения</vt:lpstr>
      <vt:lpstr> </vt:lpstr>
      <vt:lpstr>Структура схемы</vt:lpstr>
      <vt:lpstr>DIGMA DiVision 100</vt:lpstr>
      <vt:lpstr>Orange Pi PC</vt:lpstr>
      <vt:lpstr>Samsung NP300</vt:lpstr>
      <vt:lpstr>Блок-схема</vt:lpstr>
      <vt:lpstr>Блок-схема</vt:lpstr>
      <vt:lpstr>Блок-схема</vt:lpstr>
      <vt:lpstr>ЗАГОЛОВОК</vt:lpstr>
      <vt:lpstr>Отправляемый кадр из видеопотока</vt:lpstr>
      <vt:lpstr>Результат успешного распознавания</vt:lpstr>
      <vt:lpstr>Результат неудачного распознавания</vt:lpstr>
      <vt:lpstr>Вывод</vt:lpstr>
      <vt:lpstr>Контактные данные</vt:lpstr>
    </vt:vector>
  </TitlesOfParts>
  <Company>VistaVideo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Lesovoy</dc:creator>
  <cp:lastModifiedBy>Базыр-Сады</cp:lastModifiedBy>
  <cp:revision>20</cp:revision>
  <dcterms:created xsi:type="dcterms:W3CDTF">2018-05-28T23:03:13Z</dcterms:created>
  <dcterms:modified xsi:type="dcterms:W3CDTF">2019-07-01T03:55:32Z</dcterms:modified>
</cp:coreProperties>
</file>