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8" r:id="rId5"/>
    <p:sldId id="257"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1696D-131E-463E-9710-CC945138DEDA}" v="8" dt="2022-11-15T10:58:11.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11/15/2022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004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11/15/2022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9520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11/15/2022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259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11/15/2022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2652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11/15/2022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5887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11/15/2022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644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11/15/2022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6616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11/15/2022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6220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11/15/2022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9106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11/15/2022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2884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11/15/2022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1834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11/15/2022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87473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0"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FB409-6EDB-D75B-03BF-C9C61BCD830D}"/>
              </a:ext>
            </a:extLst>
          </p:cNvPr>
          <p:cNvSpPr>
            <a:spLocks noGrp="1"/>
          </p:cNvSpPr>
          <p:nvPr>
            <p:ph type="title"/>
          </p:nvPr>
        </p:nvSpPr>
        <p:spPr>
          <a:xfrm>
            <a:off x="5226690" y="-2209252"/>
            <a:ext cx="4093773" cy="1852743"/>
          </a:xfrm>
        </p:spPr>
        <p:txBody>
          <a:bodyPr vert="horz" lIns="91440" tIns="45720" rIns="91440" bIns="45720" rtlCol="0" anchor="b">
            <a:normAutofit/>
          </a:bodyPr>
          <a:lstStyle/>
          <a:p>
            <a:pPr algn="ctr"/>
            <a:br>
              <a:rPr lang="en-US" sz="4000" kern="1200" cap="all" spc="390" baseline="0" dirty="0">
                <a:solidFill>
                  <a:schemeClr val="tx2"/>
                </a:solidFill>
                <a:latin typeface="+mj-lt"/>
                <a:ea typeface="+mj-ea"/>
                <a:cs typeface="+mj-cs"/>
              </a:rPr>
            </a:br>
            <a:endParaRPr lang="en-US" sz="4000" kern="1200" cap="all" spc="390" baseline="0" dirty="0">
              <a:solidFill>
                <a:schemeClr val="tx2"/>
              </a:solidFill>
              <a:latin typeface="+mj-lt"/>
              <a:ea typeface="+mj-ea"/>
              <a:cs typeface="+mj-cs"/>
            </a:endParaRPr>
          </a:p>
        </p:txBody>
      </p:sp>
      <p:sp>
        <p:nvSpPr>
          <p:cNvPr id="3" name="Content Placeholder 2">
            <a:extLst>
              <a:ext uri="{FF2B5EF4-FFF2-40B4-BE49-F238E27FC236}">
                <a16:creationId xmlns:a16="http://schemas.microsoft.com/office/drawing/2014/main" id="{B6918AFA-F581-B6BE-02C5-E20009759827}"/>
              </a:ext>
            </a:extLst>
          </p:cNvPr>
          <p:cNvSpPr>
            <a:spLocks noGrp="1"/>
          </p:cNvSpPr>
          <p:nvPr>
            <p:ph idx="1"/>
          </p:nvPr>
        </p:nvSpPr>
        <p:spPr>
          <a:xfrm>
            <a:off x="2024881" y="4736387"/>
            <a:ext cx="8142238" cy="1160981"/>
          </a:xfrm>
        </p:spPr>
        <p:txBody>
          <a:bodyPr vert="horz" lIns="91440" tIns="45720" rIns="91440" bIns="45720" rtlCol="0" anchor="t">
            <a:normAutofit/>
          </a:bodyPr>
          <a:lstStyle/>
          <a:p>
            <a:pPr algn="ctr">
              <a:lnSpc>
                <a:spcPct val="100000"/>
              </a:lnSpc>
            </a:pPr>
            <a:r>
              <a:rPr lang="en-US"/>
              <a:t>ROMAN SOKOLOV &amp; RICARIO</a:t>
            </a:r>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E389BBF0-9498-29C9-7BC5-8B91E43CC1E1}"/>
              </a:ext>
            </a:extLst>
          </p:cNvPr>
          <p:cNvGrpSpPr/>
          <p:nvPr/>
        </p:nvGrpSpPr>
        <p:grpSpPr>
          <a:xfrm>
            <a:off x="4227157" y="2437725"/>
            <a:ext cx="3737686" cy="737896"/>
            <a:chOff x="4086684" y="-23264"/>
            <a:chExt cx="3897312" cy="812212"/>
          </a:xfrm>
        </p:grpSpPr>
        <p:pic>
          <p:nvPicPr>
            <p:cNvPr id="5" name="A2">
              <a:extLst>
                <a:ext uri="{FF2B5EF4-FFF2-40B4-BE49-F238E27FC236}">
                  <a16:creationId xmlns:a16="http://schemas.microsoft.com/office/drawing/2014/main" id="{6F584770-4BB4-620A-1431-B8ECFD6A4997}"/>
                </a:ext>
              </a:extLst>
            </p:cNvPr>
            <p:cNvPicPr>
              <a:picLocks noChangeAspect="1"/>
            </p:cNvPicPr>
            <p:nvPr/>
          </p:nvPicPr>
          <p:blipFill rotWithShape="1">
            <a:blip r:embed="rId2">
              <a:extLst>
                <a:ext uri="{28A0092B-C50C-407E-A947-70E740481C1C}">
                  <a14:useLocalDpi xmlns:a14="http://schemas.microsoft.com/office/drawing/2010/main" val="0"/>
                </a:ext>
              </a:extLst>
            </a:blip>
            <a:srcRect l="29818" t="20359" r="25104" b="33326"/>
            <a:stretch/>
          </p:blipFill>
          <p:spPr>
            <a:xfrm>
              <a:off x="4625782" y="16418"/>
              <a:ext cx="596349" cy="745435"/>
            </a:xfrm>
            <a:prstGeom prst="rect">
              <a:avLst/>
            </a:prstGeom>
            <a:effectLst>
              <a:glow rad="228600">
                <a:schemeClr val="accent4">
                  <a:satMod val="175000"/>
                  <a:alpha val="40000"/>
                </a:schemeClr>
              </a:glow>
            </a:effectLst>
          </p:spPr>
        </p:pic>
        <p:pic>
          <p:nvPicPr>
            <p:cNvPr id="6" name="G2">
              <a:extLst>
                <a:ext uri="{FF2B5EF4-FFF2-40B4-BE49-F238E27FC236}">
                  <a16:creationId xmlns:a16="http://schemas.microsoft.com/office/drawing/2014/main" id="{3722E7B1-FD9A-47F5-BBAC-548256E963D5}"/>
                </a:ext>
              </a:extLst>
            </p:cNvPr>
            <p:cNvPicPr>
              <a:picLocks noChangeAspect="1"/>
            </p:cNvPicPr>
            <p:nvPr/>
          </p:nvPicPr>
          <p:blipFill rotWithShape="1">
            <a:blip r:embed="rId3"/>
            <a:srcRect l="33269" t="21463" r="30934" b="32669"/>
            <a:stretch/>
          </p:blipFill>
          <p:spPr>
            <a:xfrm>
              <a:off x="5789277" y="0"/>
              <a:ext cx="473571" cy="738231"/>
            </a:xfrm>
            <a:prstGeom prst="rect">
              <a:avLst/>
            </a:prstGeom>
            <a:effectLst>
              <a:glow rad="228600">
                <a:schemeClr val="accent4">
                  <a:satMod val="175000"/>
                  <a:alpha val="40000"/>
                </a:schemeClr>
              </a:glow>
            </a:effectLst>
          </p:spPr>
        </p:pic>
        <p:pic>
          <p:nvPicPr>
            <p:cNvPr id="7" name="H2">
              <a:extLst>
                <a:ext uri="{FF2B5EF4-FFF2-40B4-BE49-F238E27FC236}">
                  <a16:creationId xmlns:a16="http://schemas.microsoft.com/office/drawing/2014/main" id="{633F70A6-205E-9CC9-3B21-2430B8C05691}"/>
                </a:ext>
              </a:extLst>
            </p:cNvPr>
            <p:cNvPicPr>
              <a:picLocks noChangeAspect="1"/>
            </p:cNvPicPr>
            <p:nvPr/>
          </p:nvPicPr>
          <p:blipFill rotWithShape="1">
            <a:blip r:embed="rId4"/>
            <a:srcRect l="27226" t="18336" r="28544" b="33308"/>
            <a:stretch/>
          </p:blipFill>
          <p:spPr>
            <a:xfrm>
              <a:off x="4086684" y="0"/>
              <a:ext cx="585141" cy="778273"/>
            </a:xfrm>
            <a:prstGeom prst="rect">
              <a:avLst/>
            </a:prstGeom>
            <a:effectLst>
              <a:glow rad="228600">
                <a:schemeClr val="accent4">
                  <a:satMod val="175000"/>
                  <a:alpha val="40000"/>
                </a:schemeClr>
              </a:glow>
            </a:effectLst>
          </p:spPr>
        </p:pic>
        <p:pic>
          <p:nvPicPr>
            <p:cNvPr id="8" name="M2">
              <a:extLst>
                <a:ext uri="{FF2B5EF4-FFF2-40B4-BE49-F238E27FC236}">
                  <a16:creationId xmlns:a16="http://schemas.microsoft.com/office/drawing/2014/main" id="{C6701A1D-4BB9-B289-8067-10C545C319B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28568" t="20308" r="25112" b="37835"/>
            <a:stretch/>
          </p:blipFill>
          <p:spPr>
            <a:xfrm>
              <a:off x="6289322" y="43513"/>
              <a:ext cx="683378" cy="671119"/>
            </a:xfrm>
            <a:prstGeom prst="rect">
              <a:avLst/>
            </a:prstGeom>
            <a:effectLst>
              <a:glow rad="228600">
                <a:schemeClr val="accent4">
                  <a:satMod val="175000"/>
                  <a:alpha val="40000"/>
                </a:schemeClr>
              </a:glow>
            </a:effectLst>
          </p:spPr>
        </p:pic>
        <p:pic>
          <p:nvPicPr>
            <p:cNvPr id="9" name="N2">
              <a:extLst>
                <a:ext uri="{FF2B5EF4-FFF2-40B4-BE49-F238E27FC236}">
                  <a16:creationId xmlns:a16="http://schemas.microsoft.com/office/drawing/2014/main" id="{B6F60DB9-39D0-BAB9-F752-ED92461470D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l="30093" t="15852" r="29756" b="36655"/>
            <a:stretch/>
          </p:blipFill>
          <p:spPr>
            <a:xfrm>
              <a:off x="5203676" y="0"/>
              <a:ext cx="562985" cy="761495"/>
            </a:xfrm>
            <a:prstGeom prst="rect">
              <a:avLst/>
            </a:prstGeom>
            <a:effectLst>
              <a:glow rad="228600">
                <a:schemeClr val="accent4">
                  <a:satMod val="175000"/>
                  <a:alpha val="40000"/>
                </a:schemeClr>
              </a:glow>
            </a:effectLst>
          </p:spPr>
        </p:pic>
        <p:pic>
          <p:nvPicPr>
            <p:cNvPr id="10" name="A2">
              <a:extLst>
                <a:ext uri="{FF2B5EF4-FFF2-40B4-BE49-F238E27FC236}">
                  <a16:creationId xmlns:a16="http://schemas.microsoft.com/office/drawing/2014/main" id="{CDE83D97-D453-C97E-A36C-C9A4514B9835}"/>
                </a:ext>
              </a:extLst>
            </p:cNvPr>
            <p:cNvPicPr>
              <a:picLocks noChangeAspect="1"/>
            </p:cNvPicPr>
            <p:nvPr/>
          </p:nvPicPr>
          <p:blipFill rotWithShape="1">
            <a:blip r:embed="rId2">
              <a:extLst>
                <a:ext uri="{28A0092B-C50C-407E-A947-70E740481C1C}">
                  <a14:useLocalDpi xmlns:a14="http://schemas.microsoft.com/office/drawing/2010/main" val="0"/>
                </a:ext>
              </a:extLst>
            </a:blip>
            <a:srcRect l="29818" t="20359" r="25104" b="33326"/>
            <a:stretch/>
          </p:blipFill>
          <p:spPr>
            <a:xfrm>
              <a:off x="6919331" y="43513"/>
              <a:ext cx="596349" cy="745435"/>
            </a:xfrm>
            <a:prstGeom prst="rect">
              <a:avLst/>
            </a:prstGeom>
            <a:effectLst>
              <a:glow rad="228600">
                <a:schemeClr val="accent4">
                  <a:satMod val="175000"/>
                  <a:alpha val="40000"/>
                </a:schemeClr>
              </a:glow>
            </a:effectLst>
          </p:spPr>
        </p:pic>
        <p:pic>
          <p:nvPicPr>
            <p:cNvPr id="14" name="N2">
              <a:extLst>
                <a:ext uri="{FF2B5EF4-FFF2-40B4-BE49-F238E27FC236}">
                  <a16:creationId xmlns:a16="http://schemas.microsoft.com/office/drawing/2014/main" id="{CB00F009-D6C9-36C9-3609-5510CC1099B5}"/>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l="30093" t="15852" r="29756" b="36655"/>
            <a:stretch/>
          </p:blipFill>
          <p:spPr>
            <a:xfrm>
              <a:off x="7421011" y="-23264"/>
              <a:ext cx="562985" cy="761495"/>
            </a:xfrm>
            <a:prstGeom prst="rect">
              <a:avLst/>
            </a:prstGeom>
            <a:effectLst>
              <a:glow rad="228600">
                <a:schemeClr val="accent4">
                  <a:satMod val="175000"/>
                  <a:alpha val="40000"/>
                </a:schemeClr>
              </a:glow>
            </a:effectLst>
          </p:spPr>
        </p:pic>
      </p:grpSp>
    </p:spTree>
    <p:extLst>
      <p:ext uri="{BB962C8B-B14F-4D97-AF65-F5344CB8AC3E}">
        <p14:creationId xmlns:p14="http://schemas.microsoft.com/office/powerpoint/2010/main" val="496262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FCAA15-F751-101A-2EEB-AE68C52BB966}"/>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70" r="1" b="1"/>
          <a:stretch/>
        </p:blipFill>
        <p:spPr>
          <a:xfrm>
            <a:off x="20" y="10"/>
            <a:ext cx="12191979" cy="6869638"/>
          </a:xfrm>
          <a:prstGeom prst="rect">
            <a:avLst/>
          </a:prstGeom>
        </p:spPr>
      </p:pic>
      <p:sp>
        <p:nvSpPr>
          <p:cNvPr id="2" name="Title 1">
            <a:extLst>
              <a:ext uri="{FF2B5EF4-FFF2-40B4-BE49-F238E27FC236}">
                <a16:creationId xmlns:a16="http://schemas.microsoft.com/office/drawing/2014/main" id="{02C2D987-B8C1-F07A-62CD-C3F18525B0EC}"/>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en-IN">
                <a:solidFill>
                  <a:schemeClr val="tx1"/>
                </a:solidFill>
              </a:rPr>
              <a:t>What is Hangman?</a:t>
            </a:r>
          </a:p>
        </p:txBody>
      </p:sp>
      <p:sp>
        <p:nvSpPr>
          <p:cNvPr id="3" name="Content Placeholder 2">
            <a:extLst>
              <a:ext uri="{FF2B5EF4-FFF2-40B4-BE49-F238E27FC236}">
                <a16:creationId xmlns:a16="http://schemas.microsoft.com/office/drawing/2014/main" id="{EEC4B9B3-5C7A-D13C-C77C-646C7ED7B6B7}"/>
              </a:ext>
            </a:extLst>
          </p:cNvPr>
          <p:cNvSpPr>
            <a:spLocks noGrp="1"/>
          </p:cNvSpPr>
          <p:nvPr>
            <p:ph idx="1"/>
          </p:nvPr>
        </p:nvSpPr>
        <p:spPr>
          <a:xfrm>
            <a:off x="2701961" y="2736279"/>
            <a:ext cx="6788076" cy="1704343"/>
          </a:xfrm>
          <a:effectLst>
            <a:outerShdw blurRad="50800" dist="12700" dir="2700000" algn="tl" rotWithShape="0">
              <a:prstClr val="black">
                <a:alpha val="40000"/>
              </a:prstClr>
            </a:outerShdw>
          </a:effectLst>
        </p:spPr>
        <p:txBody>
          <a:bodyPr>
            <a:normAutofit/>
          </a:bodyPr>
          <a:lstStyle/>
          <a:p>
            <a:pPr algn="ctr"/>
            <a:r>
              <a:rPr lang="en-US" dirty="0">
                <a:solidFill>
                  <a:schemeClr val="tx1"/>
                </a:solidFill>
                <a:latin typeface="Open Sans" panose="020B0606030504020204" pitchFamily="34" charset="0"/>
              </a:rPr>
              <a:t>A</a:t>
            </a:r>
            <a:r>
              <a:rPr lang="en-US" b="0" i="0" dirty="0">
                <a:solidFill>
                  <a:schemeClr val="tx1"/>
                </a:solidFill>
                <a:effectLst/>
                <a:latin typeface="Open Sans" panose="020B0606030504020204" pitchFamily="34" charset="0"/>
              </a:rPr>
              <a:t> game in which the object is for one player to guess the letters of an unknown word before the player who knows the word creates a stick figure of a hang man by drawing one line for each incorrect guess</a:t>
            </a:r>
            <a:endParaRPr lang="en-IN" dirty="0">
              <a:solidFill>
                <a:schemeClr val="tx1"/>
              </a:solidFill>
            </a:endParaRPr>
          </a:p>
        </p:txBody>
      </p:sp>
      <p:grpSp>
        <p:nvGrpSpPr>
          <p:cNvPr id="21" name="Group 13">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22" name="Rectangle 14">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33676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0">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2">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4">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2A5BD-069C-A97D-ADAD-9F21AE6ADFF2}"/>
              </a:ext>
            </a:extLst>
          </p:cNvPr>
          <p:cNvSpPr>
            <a:spLocks noGrp="1"/>
          </p:cNvSpPr>
          <p:nvPr>
            <p:ph type="title"/>
          </p:nvPr>
        </p:nvSpPr>
        <p:spPr>
          <a:xfrm>
            <a:off x="1688124" y="723901"/>
            <a:ext cx="8815754" cy="1286648"/>
          </a:xfrm>
        </p:spPr>
        <p:txBody>
          <a:bodyPr anchor="b">
            <a:normAutofit/>
          </a:bodyPr>
          <a:lstStyle/>
          <a:p>
            <a:pPr algn="ctr"/>
            <a:r>
              <a:rPr lang="en-US"/>
              <a:t>INSTRUCTIONS:</a:t>
            </a:r>
            <a:endParaRPr lang="en-IN"/>
          </a:p>
        </p:txBody>
      </p:sp>
      <p:sp>
        <p:nvSpPr>
          <p:cNvPr id="6" name="Content Placeholder 5">
            <a:extLst>
              <a:ext uri="{FF2B5EF4-FFF2-40B4-BE49-F238E27FC236}">
                <a16:creationId xmlns:a16="http://schemas.microsoft.com/office/drawing/2014/main" id="{FCBEB37A-7C51-F540-8ADB-A816370EA211}"/>
              </a:ext>
            </a:extLst>
          </p:cNvPr>
          <p:cNvSpPr>
            <a:spLocks noGrp="1"/>
          </p:cNvSpPr>
          <p:nvPr>
            <p:ph idx="1"/>
          </p:nvPr>
        </p:nvSpPr>
        <p:spPr>
          <a:xfrm>
            <a:off x="1256145" y="2682052"/>
            <a:ext cx="10002981" cy="3758720"/>
          </a:xfrm>
        </p:spPr>
        <p:txBody>
          <a:bodyPr anchor="ctr">
            <a:normAutofit/>
          </a:bodyPr>
          <a:lstStyle/>
          <a:p>
            <a:pPr algn="ctr">
              <a:lnSpc>
                <a:spcPct val="100000"/>
              </a:lnSpc>
            </a:pPr>
            <a:r>
              <a:rPr lang="en-IN" sz="1400" dirty="0"/>
              <a:t>1. </a:t>
            </a:r>
            <a:r>
              <a:rPr lang="en-US" sz="1400" dirty="0"/>
              <a:t>Choose one person to be the "host“ In this case the host will be the computer itself. This is the person that invents the puzzle for the other person to solve. They will be tasked with choosing a word or phrase that "the players" will have to solve.</a:t>
            </a:r>
          </a:p>
          <a:p>
            <a:pPr algn="ctr">
              <a:lnSpc>
                <a:spcPct val="100000"/>
              </a:lnSpc>
            </a:pPr>
            <a:r>
              <a:rPr lang="en-US" sz="1400" dirty="0"/>
              <a:t>2. There are few blank spaces provided corresponding to the length of the word to be guessed.</a:t>
            </a:r>
          </a:p>
          <a:p>
            <a:pPr algn="ctr">
              <a:lnSpc>
                <a:spcPct val="100000"/>
              </a:lnSpc>
            </a:pPr>
            <a:r>
              <a:rPr lang="en-US" sz="1400" dirty="0"/>
              <a:t>3. For every correct letter that Is guessed, the letter will appear in Its appropriate position belonging to the word.</a:t>
            </a:r>
          </a:p>
          <a:p>
            <a:pPr algn="ctr">
              <a:lnSpc>
                <a:spcPct val="100000"/>
              </a:lnSpc>
            </a:pPr>
            <a:r>
              <a:rPr lang="en-US" sz="1400" dirty="0"/>
              <a:t>4. For every Incorrect guess, a part of the man being hung will appear on the screen.</a:t>
            </a:r>
          </a:p>
          <a:p>
            <a:pPr algn="ctr">
              <a:lnSpc>
                <a:spcPct val="100000"/>
              </a:lnSpc>
            </a:pPr>
            <a:r>
              <a:rPr lang="en-US" sz="1400" dirty="0"/>
              <a:t>5. The players wins when they guess the correct word.</a:t>
            </a:r>
          </a:p>
          <a:p>
            <a:pPr algn="ctr">
              <a:lnSpc>
                <a:spcPct val="100000"/>
              </a:lnSpc>
            </a:pPr>
            <a:r>
              <a:rPr lang="en-US" sz="1400" dirty="0"/>
              <a:t>6. The players lose if the fail to guess and all the parts of the man being hung has appeared.</a:t>
            </a:r>
          </a:p>
          <a:p>
            <a:pPr algn="ctr">
              <a:lnSpc>
                <a:spcPct val="100000"/>
              </a:lnSpc>
            </a:pPr>
            <a:r>
              <a:rPr lang="en-IN" sz="1400" dirty="0"/>
              <a:t>    </a:t>
            </a:r>
          </a:p>
        </p:txBody>
      </p:sp>
      <p:grpSp>
        <p:nvGrpSpPr>
          <p:cNvPr id="36" name="Group 16">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37" name="Rectangle 17">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4760614"/>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A1E2F"/>
      </a:dk2>
      <a:lt2>
        <a:srgbClr val="F0F3F2"/>
      </a:lt2>
      <a:accent1>
        <a:srgbClr val="DE3272"/>
      </a:accent1>
      <a:accent2>
        <a:srgbClr val="CC20A7"/>
      </a:accent2>
      <a:accent3>
        <a:srgbClr val="BB32DE"/>
      </a:accent3>
      <a:accent4>
        <a:srgbClr val="6323CD"/>
      </a:accent4>
      <a:accent5>
        <a:srgbClr val="3238DE"/>
      </a:accent5>
      <a:accent6>
        <a:srgbClr val="206ECC"/>
      </a:accent6>
      <a:hlink>
        <a:srgbClr val="349D76"/>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1F8B6A25627749B54D0C27A2F92EB2" ma:contentTypeVersion="2" ma:contentTypeDescription="Create a new document." ma:contentTypeScope="" ma:versionID="e8eab2dd0f730ca2400178885073724a">
  <xsd:schema xmlns:xsd="http://www.w3.org/2001/XMLSchema" xmlns:xs="http://www.w3.org/2001/XMLSchema" xmlns:p="http://schemas.microsoft.com/office/2006/metadata/properties" xmlns:ns3="fa978f57-6ce4-4c57-946c-e9240c1da36c" targetNamespace="http://schemas.microsoft.com/office/2006/metadata/properties" ma:root="true" ma:fieldsID="f3d594c03ad0ff580462567894899d12" ns3:_="">
    <xsd:import namespace="fa978f57-6ce4-4c57-946c-e9240c1da36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78f57-6ce4-4c57-946c-e9240c1da3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2ADA1F-783C-49B4-AF07-EF739DF6C5C5}">
  <ds:schemaRefs>
    <ds:schemaRef ds:uri="fa978f57-6ce4-4c57-946c-e9240c1da36c"/>
    <ds:schemaRef ds:uri="http://purl.org/dc/dcmitype/"/>
    <ds:schemaRef ds:uri="http://purl.org/dc/term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CB09AE72-11C0-4C35-B2FF-E7DF8796FC7C}">
  <ds:schemaRefs>
    <ds:schemaRef ds:uri="http://schemas.microsoft.com/sharepoint/v3/contenttype/forms"/>
  </ds:schemaRefs>
</ds:datastoreItem>
</file>

<file path=customXml/itemProps3.xml><?xml version="1.0" encoding="utf-8"?>
<ds:datastoreItem xmlns:ds="http://schemas.openxmlformats.org/officeDocument/2006/customXml" ds:itemID="{6B010F74-3B51-4582-BC6B-90D5D558D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978f57-6ce4-4c57-946c-e9240c1da3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374</TotalTime>
  <Words>206</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Bembo</vt:lpstr>
      <vt:lpstr>Open Sans</vt:lpstr>
      <vt:lpstr>AdornVTI</vt:lpstr>
      <vt:lpstr> </vt:lpstr>
      <vt:lpstr>What is Hangman?</vt:lpstr>
      <vt:lpstr>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dc:title>
  <dc:creator>rocques family</dc:creator>
  <cp:lastModifiedBy>Ricario Patric Romould</cp:lastModifiedBy>
  <cp:revision>2</cp:revision>
  <dcterms:created xsi:type="dcterms:W3CDTF">2022-11-14T13:39:38Z</dcterms:created>
  <dcterms:modified xsi:type="dcterms:W3CDTF">2022-11-15T11:26:00Z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0x010100481F8B6A25627749B54D0C27A2F92EB2</vt:lpwstr>
  </property>
</Properties>
</file>