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Overview of the project, including the goal of building interactive web applications with Plotly Dash.</a:t>
            </a:r>
          </a:p>
          <a:p>
            <a:r>
              <a:t>- Data wrangling and exploratory data analysis were performed to understand the dataset.</a:t>
            </a:r>
          </a:p>
          <a:p>
            <a:r>
              <a:t>- Predictive analysis was conducted to generate insights.</a:t>
            </a:r>
          </a:p>
          <a:p>
            <a:r>
              <a:t>- Key outcomes: Insights were presented through visual analytics, and the Dash app was deployed for interactive exploration.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decision tree classifier achieved an accuracy of 83.33% on the test set.</a:t>
            </a:r>
          </a:p>
          <a:p>
            <a:r>
              <a:t>- The model performed well in predicting mission outcomes based on flight characteristics.</a:t>
            </a:r>
          </a:p>
          <a:p>
            <a:r>
              <a:t>- Confusion matrix and precision-recall curves showed balanced results.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This project aims to build an interactive data-driven application using Plotly Dash.</a:t>
            </a:r>
          </a:p>
          <a:p>
            <a:r>
              <a:t>- The dataset used contains details about launches, including launch sites, mission outcomes, and flight numbers.</a:t>
            </a:r>
          </a:p>
          <a:p>
            <a:r>
              <a:t>- The goal is to analyze the data, visualize patterns, and predict outcomes based on various features.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Wrangling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Data was collected from a reliable source of SpaceX launch records.</a:t>
            </a:r>
          </a:p>
          <a:p>
            <a:r>
              <a:t>- Missing values were handled using imputation techniques.</a:t>
            </a:r>
          </a:p>
          <a:p>
            <a:r>
              <a:t>- Outliers were detected and removed using statistical methods.</a:t>
            </a:r>
          </a:p>
          <a:p>
            <a:r>
              <a:t>- Data was cleaned and transformed to prepare it for analysis.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and Interactive Visual 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EDA was used to explore trends and correlations in the dataset.</a:t>
            </a:r>
          </a:p>
          <a:p>
            <a:r>
              <a:t>- Visualization tools such as histograms, scatterplots, and boxplots were used to identify patterns.</a:t>
            </a:r>
          </a:p>
          <a:p>
            <a:r>
              <a:t>- Interactive dashboards were built using Plotly Dash to enhance visual analytics.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Predictive models such as decision trees and random forests were used to predict outcomes.</a:t>
            </a:r>
          </a:p>
          <a:p>
            <a:r>
              <a:t>- Model performance was evaluated using metrics like accuracy, precision, and recall.</a:t>
            </a:r>
          </a:p>
          <a:p>
            <a:r>
              <a:t>- Hyperparameter tuning was performed to optimize model performance.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with Visualization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Visualizations revealed trends like the most successful launch sites and mission outcomes.</a:t>
            </a:r>
          </a:p>
          <a:p>
            <a:r>
              <a:t>- Histograms were used to show the distribution of flight numbers, and scatterplots for mission outcomes by launch site.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with SQL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SQL queries were used to filter and aggregate data, extracting insights.</a:t>
            </a:r>
          </a:p>
          <a:p>
            <a:r>
              <a:t>- Example SQL:</a:t>
            </a:r>
          </a:p>
          <a:p>
            <a:r>
              <a:t>  ```</a:t>
            </a:r>
          </a:p>
          <a:p>
            <a:r>
              <a:t>  SELECT Launch_Site, COUNT(*) AS Launch_Count</a:t>
            </a:r>
          </a:p>
          <a:p>
            <a:r>
              <a:t>  FROM SPACEXTBL</a:t>
            </a:r>
          </a:p>
          <a:p>
            <a:r>
              <a:t>  GROUP BY Launch_Site;</a:t>
            </a:r>
          </a:p>
          <a:p>
            <a:r>
              <a:t>  ```</a:t>
            </a:r>
          </a:p>
          <a:p>
            <a:r>
              <a:t>- Results helped summarize key metrics for each launch site.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Map with Folium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Folium was used to create an interactive map of launch sites.</a:t>
            </a:r>
          </a:p>
          <a:p>
            <a:r>
              <a:t>- Markers were added for each launch site, with pop-ups showing launch data.</a:t>
            </a:r>
          </a:p>
          <a:p>
            <a:r>
              <a:t>- Example code:</a:t>
            </a:r>
          </a:p>
          <a:p>
            <a:r>
              <a:t>  ```python</a:t>
            </a:r>
          </a:p>
          <a:p>
            <a:r>
              <a:t>  import folium</a:t>
            </a:r>
          </a:p>
          <a:p>
            <a:r>
              <a:t>  map = folium.Map(location=[lat, lon], zoom_start=5)</a:t>
            </a:r>
          </a:p>
          <a:p>
            <a:r>
              <a:t>  folium.Marker([lat, lon], popup="Launch Site").add_to(map)</a:t>
            </a:r>
          </a:p>
          <a:p>
            <a:r>
              <a:t>  ```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for Interactive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Dash was used to build interactive web applications.</a:t>
            </a:r>
          </a:p>
          <a:p>
            <a:r>
              <a:t>- Sliders, graphs, and dropdowns were implemented to allow users to explore data dynamically.</a:t>
            </a:r>
          </a:p>
          <a:p>
            <a:r>
              <a:t>- Example code:</a:t>
            </a:r>
          </a:p>
          <a:p>
            <a:r>
              <a:t>  ```python</a:t>
            </a:r>
          </a:p>
          <a:p>
            <a:r>
              <a:t>  app.layout = html.Div([</a:t>
            </a:r>
          </a:p>
          <a:p>
            <a:r>
              <a:t>      dcc.Graph(figure=fig),</a:t>
            </a:r>
          </a:p>
          <a:p>
            <a:r>
              <a:t>      dcc.Slider(min=0, max=100, step=1, value=50)</a:t>
            </a:r>
          </a:p>
          <a:p>
            <a:r>
              <a:t>  ])</a:t>
            </a:r>
          </a:p>
          <a:p>
            <a:r>
              <a:t>  ```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