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C766-06E5-F58A-1C43-4FD9B843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02935-B70A-7638-6B93-796FFBACE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F5CC-7777-8A19-6C89-FBA48B2B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216E-A23D-3173-916F-E2CCD088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7435-54BC-8E6A-9A30-72EB8B62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70BB-F1CE-7324-390E-7AFC38EB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6D4D9-0AE7-085E-CBEF-13F0892D5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5D91-32F0-C769-D63F-3329365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F1A-E5C6-8F8C-A00C-EEFE4355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CA6E-7564-6111-6B47-048F587D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37581-B7D4-3680-3E0E-BE0DFED5D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ED360-18B6-6ED1-B000-CBF78CA4C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CEC9D-21AD-B829-E182-F816AFE4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D43A-D8FE-528C-C522-E19D3C6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0B93-6014-8C82-D137-CA6D678D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AF51-BC2E-4172-50E7-18A3A582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4717-89A3-4D55-8CA8-999FAE2FE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0C00-217B-C848-D801-AA4A1A4D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1EA32-6D57-CAEB-84F6-72A062BC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EDE7-6995-357D-B740-2A50C597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22DE-5F94-3D11-B7D6-6F47BD63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E5D6B-4CC1-3764-8080-E4AADA96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B67C-AD7D-9DAC-5AF4-862114A6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F4405-F684-C481-ADD5-5BD8C23E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8348-9A89-94E5-03AC-140636CF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FFB-7C7D-B925-F1F1-5688B63C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B3F5-8DD9-0A31-1D5A-F96134E78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BE828-E954-3433-50E5-26AB03E8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4C8A7-398F-4BA0-B04D-C124B555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0EF04-B9A8-6D58-401C-7FD58743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CA4F6-A38B-D9CE-1F09-4810FD06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5248-FA0E-8ABB-68AF-FBB95B4E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71EFC-7709-83C2-94B1-4A9B6A60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E69F-FEFB-4DDB-600A-32F92F416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CE3E2-8E3F-25D4-52EC-B3E12B3FD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2522D-E21E-A9B3-BCBD-DFE768523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DF803-CDE9-9C74-BB7C-2DE6D0DB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3AEDA-5379-453C-5ADE-CE1771D6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5FD0-16F9-2F5B-D1B2-8163B977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8CCA-1251-C364-3C81-B44BB12F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FBD95-8A86-EA2A-CC9E-825D98C6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41FDE-6E7F-1E90-7C5E-66E3DB2C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898EB-EF83-9BF2-B59A-61A258B5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8E56D-AE20-97E7-7B5E-8F5D32EA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AF5EA-C23E-C51B-1796-98B1653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862C0-1C92-F008-0743-47A725A9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EFD1-81D9-A2E8-6DC5-512A4A58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A98E-6C4E-5F6B-C39C-22763AE7F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1583A-8BCC-46AE-F2A2-156CE13D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552E0-EA0E-6F89-658A-F779710B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964C8-7823-28AF-084C-447BC0A4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CC289-2581-0ABF-2DC9-3F1A3902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B0F5-78B5-9190-8137-291E3FED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D4B10-BF3E-E014-2B7D-E5B50C001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34139-34B2-EF52-D7F1-7ADEAEE7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CF68-32CC-8F29-4042-CC3A3A02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678A-733A-B39C-EC96-B180FB62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FF99C-8A9D-E87D-9AF9-01059CF0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CCB85-7039-2C20-8437-B44B342A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9842-4961-7E67-BEE8-A270DD004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C7B6-D42D-4F5D-8677-F8874EE1E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28696-3434-4AC8-A843-C45C4FF5DC7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B563-D799-CD4C-F3B6-A4FA9C299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1EF29-6B7D-BBAF-F366-4B2FD09A7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FD399-B0FA-4645-8E34-885B916F5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CD5DA2-51C3-473F-A8AE-39A9860FD4E4}"/>
              </a:ext>
            </a:extLst>
          </p:cNvPr>
          <p:cNvSpPr/>
          <p:nvPr/>
        </p:nvSpPr>
        <p:spPr>
          <a:xfrm>
            <a:off x="4237348" y="2436829"/>
            <a:ext cx="2639506" cy="134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200" dirty="0" err="1">
                <a:solidFill>
                  <a:srgbClr val="000000"/>
                </a:solidFill>
                <a:effectLst/>
                <a:latin typeface="JetBrains Mono"/>
              </a:rPr>
              <a:t>ShoppingList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@ColumnInfo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list_id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@PrimaryKey</a:t>
            </a:r>
            <a:b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sz="12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200" dirty="0"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2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2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49BE3-4A1B-5677-2F9A-633F7CA4F460}"/>
              </a:ext>
            </a:extLst>
          </p:cNvPr>
          <p:cNvSpPr/>
          <p:nvPr/>
        </p:nvSpPr>
        <p:spPr>
          <a:xfrm>
            <a:off x="763571" y="575035"/>
            <a:ext cx="2837468" cy="1970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@ColumnInfo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item_id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2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200" dirty="0"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2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2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200" dirty="0" err="1">
                <a:solidFill>
                  <a:srgbClr val="871094"/>
                </a:solidFill>
                <a:effectLst/>
                <a:latin typeface="JetBrains Mono"/>
              </a:rPr>
              <a:t>itemName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2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200" dirty="0">
                <a:solidFill>
                  <a:srgbClr val="871094"/>
                </a:solidFill>
                <a:effectLst/>
                <a:latin typeface="JetBrains Mono"/>
              </a:rPr>
              <a:t>qty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2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200" dirty="0" err="1">
                <a:solidFill>
                  <a:srgbClr val="871094"/>
                </a:solidFill>
                <a:effectLst/>
                <a:latin typeface="JetBrains Mono"/>
              </a:rPr>
              <a:t>listId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,  -&gt; doesn’t work if -1</a:t>
            </a:r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2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200" dirty="0" err="1">
                <a:solidFill>
                  <a:srgbClr val="871094"/>
                </a:solidFill>
                <a:effectLst/>
                <a:latin typeface="JetBrains Mono"/>
              </a:rPr>
              <a:t>storeIdFk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2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200" dirty="0"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2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200" dirty="0" err="1">
                <a:solidFill>
                  <a:srgbClr val="871094"/>
                </a:solidFill>
                <a:effectLst/>
                <a:latin typeface="JetBrains Mono"/>
              </a:rPr>
              <a:t>isChecked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A128F-1505-88C0-3409-7A8233917C31}"/>
              </a:ext>
            </a:extLst>
          </p:cNvPr>
          <p:cNvSpPr/>
          <p:nvPr/>
        </p:nvSpPr>
        <p:spPr>
          <a:xfrm>
            <a:off x="7400039" y="575035"/>
            <a:ext cx="2611225" cy="1578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sz="12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nn-NO" sz="1200" dirty="0">
                <a:solidFill>
                  <a:srgbClr val="000000"/>
                </a:solidFill>
                <a:effectLst/>
                <a:latin typeface="JetBrains Mono"/>
              </a:rPr>
              <a:t>Store</a:t>
            </a: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sz="1200" dirty="0">
                <a:solidFill>
                  <a:srgbClr val="9E880D"/>
                </a:solidFill>
                <a:effectLst/>
                <a:latin typeface="JetBrains Mono"/>
              </a:rPr>
              <a:t>@ColumnInfo</a:t>
            </a: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(name = </a:t>
            </a:r>
            <a:r>
              <a:rPr lang="nn-NO" sz="1200" dirty="0">
                <a:solidFill>
                  <a:srgbClr val="067D17"/>
                </a:solidFill>
                <a:effectLst/>
                <a:latin typeface="JetBrains Mono"/>
              </a:rPr>
              <a:t>"store_id"</a:t>
            </a: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sz="1200" dirty="0">
                <a:solidFill>
                  <a:srgbClr val="0033B3"/>
                </a:solidFill>
                <a:effectLst/>
                <a:latin typeface="JetBrains Mono"/>
              </a:rPr>
              <a:t>val </a:t>
            </a:r>
            <a:r>
              <a:rPr lang="nn-NO" sz="1200" dirty="0"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n-NO" sz="12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sz="12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sz="1200" dirty="0">
                <a:solidFill>
                  <a:srgbClr val="0033B3"/>
                </a:solidFill>
                <a:effectLst/>
                <a:latin typeface="JetBrains Mono"/>
              </a:rPr>
              <a:t>val </a:t>
            </a:r>
            <a:r>
              <a:rPr lang="nn-NO" sz="1200" dirty="0">
                <a:solidFill>
                  <a:srgbClr val="871094"/>
                </a:solidFill>
                <a:effectLst/>
                <a:latin typeface="JetBrains Mono"/>
              </a:rPr>
              <a:t>listIdFk</a:t>
            </a: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n-NO" sz="12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sz="1200" dirty="0">
                <a:solidFill>
                  <a:srgbClr val="0033B3"/>
                </a:solidFill>
                <a:effectLst/>
                <a:latin typeface="JetBrains Mono"/>
              </a:rPr>
              <a:t>val </a:t>
            </a:r>
            <a:r>
              <a:rPr lang="nn-NO" sz="1200" dirty="0">
                <a:solidFill>
                  <a:srgbClr val="871094"/>
                </a:solidFill>
                <a:effectLst/>
                <a:latin typeface="JetBrains Mono"/>
              </a:rPr>
              <a:t>storeName</a:t>
            </a: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n-NO" sz="12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br>
              <a:rPr lang="nn-NO" sz="12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nn-NO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369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JetBrains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2</cp:revision>
  <dcterms:created xsi:type="dcterms:W3CDTF">2024-01-22T20:04:51Z</dcterms:created>
  <dcterms:modified xsi:type="dcterms:W3CDTF">2024-01-22T22:33:12Z</dcterms:modified>
</cp:coreProperties>
</file>