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62" r:id="rId5"/>
    <p:sldId id="270" r:id="rId6"/>
    <p:sldId id="263" r:id="rId7"/>
    <p:sldId id="267" r:id="rId8"/>
    <p:sldId id="265" r:id="rId9"/>
    <p:sldId id="261" r:id="rId10"/>
    <p:sldId id="271" r:id="rId11"/>
    <p:sldId id="269" r:id="rId12"/>
    <p:sldId id="272" r:id="rId13"/>
    <p:sldId id="274" r:id="rId14"/>
    <p:sldId id="264" r:id="rId15"/>
    <p:sldId id="260" r:id="rId16"/>
    <p:sldId id="25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5472767" y="372924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5472767" y="332532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5472767" y="295200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5472767" y="256339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5472767" y="217477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5472767" y="217477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>
            <a:cxnSpLocks/>
          </p:cNvCxnSpPr>
          <p:nvPr/>
        </p:nvCxnSpPr>
        <p:spPr>
          <a:xfrm>
            <a:off x="6128080" y="2174777"/>
            <a:ext cx="0" cy="1165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7438706" y="217477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>
            <a:cxnSpLocks/>
          </p:cNvCxnSpPr>
          <p:nvPr/>
        </p:nvCxnSpPr>
        <p:spPr>
          <a:xfrm>
            <a:off x="6783393" y="2174777"/>
            <a:ext cx="0" cy="1138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5662776" y="2184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6306413" y="2194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6908100" y="2218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5662775" y="2538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6314035" y="256539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6908100" y="2576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5643971" y="2961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6292155" y="29443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6916498" y="29559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89775" y="178358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89775" y="24142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89775" y="303173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89775" y="364918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2371216" y="180621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2354058" y="242366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2354058" y="304110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2354058" y="365855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6631421" y="336950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5821309" y="33576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9775" y="1052064"/>
            <a:ext cx="2322982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   Hdcp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1706928" y="31649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3265693" y="2458691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3265693" y="1853468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3204241" y="3101916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3265693" y="3705149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4479345" y="1860714"/>
            <a:ext cx="528695" cy="279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12816-91BE-FE7B-D21F-87709BE2CC72}"/>
              </a:ext>
            </a:extLst>
          </p:cNvPr>
          <p:cNvSpPr/>
          <p:nvPr/>
        </p:nvSpPr>
        <p:spPr>
          <a:xfrm>
            <a:off x="4495088" y="2470297"/>
            <a:ext cx="528695" cy="279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EEB24F-15A0-631F-B9A7-3FB77F12DD96}"/>
              </a:ext>
            </a:extLst>
          </p:cNvPr>
          <p:cNvSpPr/>
          <p:nvPr/>
        </p:nvSpPr>
        <p:spPr>
          <a:xfrm>
            <a:off x="4501384" y="3114144"/>
            <a:ext cx="528695" cy="279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B1815C-CE57-4DD8-4DE0-779C73E46001}"/>
              </a:ext>
            </a:extLst>
          </p:cNvPr>
          <p:cNvSpPr/>
          <p:nvPr/>
        </p:nvSpPr>
        <p:spPr>
          <a:xfrm>
            <a:off x="4450509" y="3723011"/>
            <a:ext cx="528695" cy="279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47896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84572" y="18409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3840BD-E245-D0A7-B671-32F72665CC1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892547" y="1803408"/>
            <a:ext cx="604959" cy="2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CDF62-0C7C-1A74-A6C6-7F7026DDE491}"/>
              </a:ext>
            </a:extLst>
          </p:cNvPr>
          <p:cNvSpPr/>
          <p:nvPr/>
        </p:nvSpPr>
        <p:spPr>
          <a:xfrm>
            <a:off x="5181610" y="274355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8FA5-FA3A-8E26-6DBB-43F719A5A833}"/>
              </a:ext>
            </a:extLst>
          </p:cNvPr>
          <p:cNvSpPr/>
          <p:nvPr/>
        </p:nvSpPr>
        <p:spPr>
          <a:xfrm>
            <a:off x="5181610" y="891568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Hole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2FC15-2720-7188-6359-A27BEA543788}"/>
              </a:ext>
            </a:extLst>
          </p:cNvPr>
          <p:cNvSpPr/>
          <p:nvPr/>
        </p:nvSpPr>
        <p:spPr>
          <a:xfrm>
            <a:off x="4376985" y="1691659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Gross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58D97-BE4D-849F-1BCF-C4E0B85FF6E2}"/>
              </a:ext>
            </a:extLst>
          </p:cNvPr>
          <p:cNvSpPr/>
          <p:nvPr/>
        </p:nvSpPr>
        <p:spPr>
          <a:xfrm>
            <a:off x="4358680" y="2377451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Hole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8F01D-CA39-6AB4-7DC4-26AECC1A4A96}"/>
              </a:ext>
            </a:extLst>
          </p:cNvPr>
          <p:cNvSpPr/>
          <p:nvPr/>
        </p:nvSpPr>
        <p:spPr>
          <a:xfrm>
            <a:off x="426782" y="4892024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149BC-0CDD-C132-DBB7-7E3A64AAABF6}"/>
              </a:ext>
            </a:extLst>
          </p:cNvPr>
          <p:cNvSpPr/>
          <p:nvPr/>
        </p:nvSpPr>
        <p:spPr>
          <a:xfrm>
            <a:off x="579182" y="5044424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Mode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BAF86-2204-CCDB-7467-7A68A85BE1B0}"/>
              </a:ext>
            </a:extLst>
          </p:cNvPr>
          <p:cNvSpPr/>
          <p:nvPr/>
        </p:nvSpPr>
        <p:spPr>
          <a:xfrm>
            <a:off x="2520925" y="2390151"/>
            <a:ext cx="1042292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</a:t>
            </a:r>
          </a:p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98009-8920-5D86-8F17-62DABA228428}"/>
              </a:ext>
            </a:extLst>
          </p:cNvPr>
          <p:cNvSpPr/>
          <p:nvPr/>
        </p:nvSpPr>
        <p:spPr>
          <a:xfrm>
            <a:off x="5821683" y="2377451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 - Strokes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8E48E-A7B2-99AC-8811-232450CB004B}"/>
              </a:ext>
            </a:extLst>
          </p:cNvPr>
          <p:cNvSpPr/>
          <p:nvPr/>
        </p:nvSpPr>
        <p:spPr>
          <a:xfrm>
            <a:off x="5821683" y="1691659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B75E4-75E5-1B61-EF29-FE4E4E0AFF95}"/>
              </a:ext>
            </a:extLst>
          </p:cNvPr>
          <p:cNvSpPr/>
          <p:nvPr/>
        </p:nvSpPr>
        <p:spPr>
          <a:xfrm>
            <a:off x="7559024" y="3063243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Lookup Pts</a:t>
            </a:r>
          </a:p>
          <a:p>
            <a:pPr algn="ctr"/>
            <a:r>
              <a:rPr lang="en-US" sz="1200" dirty="0"/>
              <a:t>In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69C41-D7E9-0CAC-F976-6840B52C8F9A}"/>
              </a:ext>
            </a:extLst>
          </p:cNvPr>
          <p:cNvSpPr/>
          <p:nvPr/>
        </p:nvSpPr>
        <p:spPr>
          <a:xfrm>
            <a:off x="7559024" y="2390151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 Stableford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22EA6-D74E-CDD4-4B97-DBF4A0B9159F}"/>
              </a:ext>
            </a:extLst>
          </p:cNvPr>
          <p:cNvSpPr/>
          <p:nvPr/>
        </p:nvSpPr>
        <p:spPr>
          <a:xfrm>
            <a:off x="5821683" y="3063243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Hole Score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23EB4F-A3A8-A11D-A296-947D205C8D0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918951" y="2560329"/>
            <a:ext cx="64007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8214A-FF35-0D26-1A7E-14A7639A59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107658" y="2755907"/>
            <a:ext cx="0" cy="307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62900-8F41-51F2-2656-332B0BA8C993}"/>
              </a:ext>
            </a:extLst>
          </p:cNvPr>
          <p:cNvSpPr/>
          <p:nvPr/>
        </p:nvSpPr>
        <p:spPr>
          <a:xfrm>
            <a:off x="7565144" y="3706875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Pts Score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251D44-E066-C18E-11B3-974ED46A0AF1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3042071" y="1874537"/>
            <a:ext cx="1334914" cy="5156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9FD9E-54CB-FD67-5390-8FB68209837C}"/>
              </a:ext>
            </a:extLst>
          </p:cNvPr>
          <p:cNvSpPr/>
          <p:nvPr/>
        </p:nvSpPr>
        <p:spPr>
          <a:xfrm>
            <a:off x="2527045" y="3154683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Lookup Pts</a:t>
            </a:r>
          </a:p>
          <a:p>
            <a:pPr algn="ctr"/>
            <a:r>
              <a:rPr lang="en-US" sz="1200" dirty="0"/>
              <a:t>In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CC458-196B-4BA6-7FCF-26803958138F}"/>
              </a:ext>
            </a:extLst>
          </p:cNvPr>
          <p:cNvSpPr/>
          <p:nvPr/>
        </p:nvSpPr>
        <p:spPr>
          <a:xfrm>
            <a:off x="2527045" y="3798315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Pts Score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33AF366-3A0B-7B41-10BF-D6A108A52BC1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rot="16200000" flipH="1">
            <a:off x="2859487" y="2938491"/>
            <a:ext cx="398776" cy="33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1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798367" y="960147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6583658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Net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7741902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8869633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Gross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79836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66F5C2-68A8-6E30-A68A-597F010B1F3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118404" y="1325903"/>
            <a:ext cx="0" cy="64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603607" y="1965990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299312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FBC97-1DCB-7A60-4649-FB39D5E8C80B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1243680" y="2148854"/>
            <a:ext cx="554687" cy="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4506D-646F-3EC5-1BD0-EE9B021B2FC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438440" y="2148854"/>
            <a:ext cx="554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1381</Words>
  <Application>Microsoft Office PowerPoint</Application>
  <PresentationFormat>Widescreen</PresentationFormat>
  <Paragraphs>465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14</cp:revision>
  <dcterms:created xsi:type="dcterms:W3CDTF">2024-01-10T14:24:05Z</dcterms:created>
  <dcterms:modified xsi:type="dcterms:W3CDTF">2024-05-07T03:00:00Z</dcterms:modified>
</cp:coreProperties>
</file>