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68" r:id="rId4"/>
    <p:sldId id="275" r:id="rId5"/>
    <p:sldId id="262" r:id="rId6"/>
    <p:sldId id="270" r:id="rId7"/>
    <p:sldId id="263" r:id="rId8"/>
    <p:sldId id="267" r:id="rId9"/>
    <p:sldId id="265" r:id="rId10"/>
    <p:sldId id="261" r:id="rId11"/>
    <p:sldId id="271" r:id="rId12"/>
    <p:sldId id="269" r:id="rId13"/>
    <p:sldId id="272" r:id="rId14"/>
    <p:sldId id="274" r:id="rId15"/>
    <p:sldId id="264" r:id="rId16"/>
    <p:sldId id="260" r:id="rId17"/>
    <p:sldId id="259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D433C-39E9-4148-839D-51213AAD51E9}" v="256" dt="2024-03-06T13:09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34:44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0:21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0,'0'10522,"0"-10498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1:3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24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1,'0'11068,"0"-11034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3:00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1,'0'9429,"0"-9400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4:01:28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57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13-E15C-2BCC-81D2-430D7579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38A9-7E55-C916-DAFE-28E7EB6B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672-7298-D0C5-7D07-B766720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7A6B-4617-1F17-A434-7FE0D357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27BE-AF08-9024-6A8F-46414B70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EB3-8F0E-B238-4779-255BC4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17C3-21CB-A150-1571-122B839F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7BF-3970-DDC3-57E0-3D58D59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DBF7-DEC1-DA18-97D4-3234057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9443-8AFC-34EF-58FF-488C7D9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60F7-6CAB-BF44-D626-5E2FEF4B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2A2D-C43F-E6DA-DE32-B2E17366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F95-EA61-1173-3640-05116CDC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FD5-FC64-CECB-E6E6-9A502D7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077-39FC-B5E1-6999-45B3004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D4F-4F5C-D4BF-0F11-68E6506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0598-2509-DF36-2AE7-DF1D328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69F-8E89-6DB0-9051-37C4B84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F6C-58BF-2EEF-D93E-4C8AB6E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27EF-0EA1-4571-3B6D-3258319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66C6-3F50-5768-C7DD-D1D2167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E98-6939-6EF3-E3CD-1BE67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94E5-4FCF-0123-A973-31FE6C1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02E0-3D6D-7088-072C-CC2360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803-DDBD-776D-80A0-53B0C98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975-DE21-CE83-9232-8BF071C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75A-49FB-2C2D-42D0-953A6E7E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381-4F7A-54B1-E22E-9768132A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3EF-40B6-D530-B559-A5DE89F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206B-012A-4728-745A-23785E8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B6DB-7F18-78DF-FFAC-48B5934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371-1050-7C80-A0D9-64A40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5BD7-8E72-3A42-BD0F-2332096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2AB0-3957-68B1-9DF6-FCEA61FF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2F88-6722-F379-8B2C-C1997DDD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114D-7C17-2BA2-75BE-F41A60A5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30ED-122C-D6BE-5549-9CA7C92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4789-D020-2F3A-2704-9671635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7A7A-75D1-A055-D09C-C4133706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DA0-BC0B-B667-2C46-335B286D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D599-9147-2C9A-AE55-77CC888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FA3A-9A2C-BE99-196B-BA834C4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1B63-3330-CD9F-C2F6-E68A85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4BF-B88D-8B9A-50C5-B7F4293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3EE7-58A4-F63E-DC40-D72284E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F2-8F74-0C03-9750-1A9B9F2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EAE-FF6E-5CCD-0C9E-DFE9788B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E27-9887-93EC-53E9-385029CC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6198-7BEF-0931-0FA1-FE3A4BAF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07EE-8F57-BCFE-1061-0AF892B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90E-A939-532B-8E6D-28FE06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A59-24AC-1706-C357-89ECB42B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1EF-2F9E-C462-14CC-D5426DFD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635C-AEE6-689E-FBBE-272D5AA23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3582-946C-4949-602E-70C3CF00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B62E-30B6-F3ED-FB5C-74F8C2DB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95AC-429A-3F58-103C-DB201DF0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DCA0-48BF-AD55-D976-A2B1728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43B1-9840-AFE2-6DA2-D48FB8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CFC0-2F07-04C9-E51D-CB2096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F35D-D79F-7896-F309-1EF0991B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69D3-FF78-44E1-BB41-3D13FA416A59}" type="datetimeFigureOut">
              <a:rPr lang="en-US" smtClean="0"/>
              <a:t>07/24/24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2E92-5406-9D55-DE75-6454C5AE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E26-1E4E-C674-650B-05DD400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image" Target="../media/image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6.xml"/><Relationship Id="rId28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541C5-990B-168F-DE7E-946CA3F77295}"/>
              </a:ext>
            </a:extLst>
          </p:cNvPr>
          <p:cNvSpPr/>
          <p:nvPr/>
        </p:nvSpPr>
        <p:spPr>
          <a:xfrm>
            <a:off x="5846275" y="457076"/>
            <a:ext cx="932507" cy="46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</a:t>
            </a:r>
          </a:p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0637D-7A9F-13FD-C349-86F57C3AA3A3}"/>
              </a:ext>
            </a:extLst>
          </p:cNvPr>
          <p:cNvSpPr/>
          <p:nvPr/>
        </p:nvSpPr>
        <p:spPr>
          <a:xfrm>
            <a:off x="2943129" y="2454037"/>
            <a:ext cx="1376126" cy="57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0C827C-B621-BA0B-60E2-D9355EF8FB7D}"/>
              </a:ext>
            </a:extLst>
          </p:cNvPr>
          <p:cNvSpPr/>
          <p:nvPr/>
        </p:nvSpPr>
        <p:spPr>
          <a:xfrm>
            <a:off x="3223220" y="3372906"/>
            <a:ext cx="815942" cy="346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BA05-365E-08B8-41DE-892DB465AC72}"/>
              </a:ext>
            </a:extLst>
          </p:cNvPr>
          <p:cNvSpPr/>
          <p:nvPr/>
        </p:nvSpPr>
        <p:spPr>
          <a:xfrm>
            <a:off x="2031360" y="4141073"/>
            <a:ext cx="1024182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Course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87EB-D478-1397-ACBC-300FBD77D023}"/>
              </a:ext>
            </a:extLst>
          </p:cNvPr>
          <p:cNvSpPr/>
          <p:nvPr/>
        </p:nvSpPr>
        <p:spPr>
          <a:xfrm>
            <a:off x="4102158" y="4141073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6E25-5E4C-3989-B4F5-478FD300C4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5542" y="4314221"/>
            <a:ext cx="104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1F2B51-5AC9-EA63-8075-0B7C5F33EA0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543452" y="3546053"/>
            <a:ext cx="679769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C491F7-C6DF-5981-F26C-2F66EE3A141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039162" y="3546053"/>
            <a:ext cx="482948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D85A3-84CA-6653-A27E-BE102BEFB91B}"/>
              </a:ext>
            </a:extLst>
          </p:cNvPr>
          <p:cNvSpPr/>
          <p:nvPr/>
        </p:nvSpPr>
        <p:spPr>
          <a:xfrm>
            <a:off x="6123915" y="4167421"/>
            <a:ext cx="1320296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Card</a:t>
            </a:r>
          </a:p>
          <a:p>
            <a:pPr algn="ctr"/>
            <a:r>
              <a:rPr lang="en-US" sz="1000" dirty="0"/>
              <a:t>Display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3AE648-E83F-E2A4-3CE5-73D87A3B1CF6}"/>
              </a:ext>
            </a:extLst>
          </p:cNvPr>
          <p:cNvSpPr/>
          <p:nvPr/>
        </p:nvSpPr>
        <p:spPr>
          <a:xfrm>
            <a:off x="6096000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BBA276-F9EB-2501-9A3B-84CD5EE02BF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4319255" y="2739796"/>
            <a:ext cx="1776745" cy="3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C3062-4252-1FDC-7464-E5324FC67B78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784063" y="3029506"/>
            <a:ext cx="0" cy="1137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588D6A-1AE0-47AE-86F0-FB56A05ADE6F}"/>
              </a:ext>
            </a:extLst>
          </p:cNvPr>
          <p:cNvSpPr/>
          <p:nvPr/>
        </p:nvSpPr>
        <p:spPr>
          <a:xfrm>
            <a:off x="5234412" y="5422455"/>
            <a:ext cx="132029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Players</a:t>
            </a:r>
          </a:p>
          <a:p>
            <a:pPr algn="ctr"/>
            <a:r>
              <a:rPr lang="en-US" sz="1000" dirty="0"/>
              <a:t>Scores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B1BA30-9A65-ECA2-FF11-4549FE9AF837}"/>
              </a:ext>
            </a:extLst>
          </p:cNvPr>
          <p:cNvCxnSpPr>
            <a:cxnSpLocks/>
            <a:stCxn id="23" idx="1"/>
            <a:endCxn id="37" idx="0"/>
          </p:cNvCxnSpPr>
          <p:nvPr/>
        </p:nvCxnSpPr>
        <p:spPr>
          <a:xfrm rot="10800000" flipV="1">
            <a:off x="5894561" y="4340569"/>
            <a:ext cx="229355" cy="1081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F4E10-1426-F6C8-2CEC-1AF45DFE1FAA}"/>
              </a:ext>
            </a:extLst>
          </p:cNvPr>
          <p:cNvCxnSpPr>
            <a:cxnSpLocks/>
            <a:stCxn id="37" idx="3"/>
            <a:endCxn id="23" idx="2"/>
          </p:cNvCxnSpPr>
          <p:nvPr/>
        </p:nvCxnSpPr>
        <p:spPr>
          <a:xfrm flipV="1">
            <a:off x="6554708" y="4513716"/>
            <a:ext cx="229355" cy="1137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E0AB8-8314-9AF9-1717-C0312A9A9954}"/>
              </a:ext>
            </a:extLst>
          </p:cNvPr>
          <p:cNvSpPr/>
          <p:nvPr/>
        </p:nvSpPr>
        <p:spPr>
          <a:xfrm>
            <a:off x="7335005" y="5413690"/>
            <a:ext cx="1109048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Game</a:t>
            </a:r>
          </a:p>
          <a:p>
            <a:pPr algn="ctr"/>
            <a:r>
              <a:rPr lang="en-US" sz="1000" dirty="0"/>
              <a:t>Display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185BA8-AA9A-3DE5-7C8E-E572FA499D5E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>
            <a:off x="7444211" y="4340569"/>
            <a:ext cx="445318" cy="1073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0F73B2-073A-CB32-686E-91A9BE2386E0}"/>
              </a:ext>
            </a:extLst>
          </p:cNvPr>
          <p:cNvCxnSpPr>
            <a:cxnSpLocks/>
            <a:stCxn id="47" idx="1"/>
            <a:endCxn id="23" idx="2"/>
          </p:cNvCxnSpPr>
          <p:nvPr/>
        </p:nvCxnSpPr>
        <p:spPr>
          <a:xfrm rot="10800000">
            <a:off x="6784063" y="4513716"/>
            <a:ext cx="550942" cy="112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652594-4DC1-2177-258E-E6E3D3A67B1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31191" y="3033458"/>
            <a:ext cx="1" cy="33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8E53BF-9C6D-CE1A-B008-73D24C33F1BF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3038471" y="687938"/>
            <a:ext cx="2807804" cy="198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4A758-B3E6-87CD-E9F2-369F400A62C5}"/>
              </a:ext>
            </a:extLst>
          </p:cNvPr>
          <p:cNvSpPr/>
          <p:nvPr/>
        </p:nvSpPr>
        <p:spPr>
          <a:xfrm>
            <a:off x="9547258" y="3758436"/>
            <a:ext cx="914401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 </a:t>
            </a:r>
          </a:p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45FDB8-E8FC-15F8-FA43-807553E66758}"/>
              </a:ext>
            </a:extLst>
          </p:cNvPr>
          <p:cNvSpPr/>
          <p:nvPr/>
        </p:nvSpPr>
        <p:spPr>
          <a:xfrm>
            <a:off x="10647264" y="3772180"/>
            <a:ext cx="924968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Summary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10A69F-FAE9-C457-6B9B-E31D1B98F851}"/>
              </a:ext>
            </a:extLst>
          </p:cNvPr>
          <p:cNvSpPr/>
          <p:nvPr/>
        </p:nvSpPr>
        <p:spPr>
          <a:xfrm>
            <a:off x="9660427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Summary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53DD76-F898-B680-D39B-50D513FE8549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472126" y="2739796"/>
            <a:ext cx="2188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3A7EFA-D317-9027-448C-5244649D33C1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rot="5400000">
            <a:off x="9812010" y="3221956"/>
            <a:ext cx="728930" cy="34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7802CBB-2AF2-199A-1F95-C4A75F622B6B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 rot="16200000" flipH="1">
            <a:off x="10357782" y="3020214"/>
            <a:ext cx="742674" cy="7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29EBFD5-DF56-7780-F88D-D8A667D9065F}"/>
              </a:ext>
            </a:extLst>
          </p:cNvPr>
          <p:cNvSpPr/>
          <p:nvPr/>
        </p:nvSpPr>
        <p:spPr>
          <a:xfrm>
            <a:off x="8632858" y="544564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note on hole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068A00C-0567-EB98-AECB-499176E67B13}"/>
              </a:ext>
            </a:extLst>
          </p:cNvPr>
          <p:cNvCxnSpPr>
            <a:cxnSpLocks/>
            <a:stCxn id="23" idx="3"/>
            <a:endCxn id="118" idx="0"/>
          </p:cNvCxnSpPr>
          <p:nvPr/>
        </p:nvCxnSpPr>
        <p:spPr>
          <a:xfrm>
            <a:off x="7444211" y="4340569"/>
            <a:ext cx="1645847" cy="1105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9BF321-D7E0-6166-CF25-630D146C03E9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6778782" y="687939"/>
            <a:ext cx="3569708" cy="1762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80808B6-1087-D65E-68EA-45A98C5C2134}"/>
              </a:ext>
            </a:extLst>
          </p:cNvPr>
          <p:cNvCxnSpPr>
            <a:cxnSpLocks/>
            <a:stCxn id="79" idx="0"/>
            <a:endCxn id="3" idx="0"/>
          </p:cNvCxnSpPr>
          <p:nvPr/>
        </p:nvCxnSpPr>
        <p:spPr>
          <a:xfrm rot="16200000" flipH="1" flipV="1">
            <a:off x="6987865" y="-906588"/>
            <a:ext cx="3951" cy="6717298"/>
          </a:xfrm>
          <a:prstGeom prst="bentConnector3">
            <a:avLst>
              <a:gd name="adj1" fmla="val -10597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8FEB973-13C0-EA64-77D8-1CE4A8902073}"/>
              </a:ext>
            </a:extLst>
          </p:cNvPr>
          <p:cNvCxnSpPr>
            <a:cxnSpLocks/>
            <a:stCxn id="79" idx="0"/>
            <a:endCxn id="24" idx="0"/>
          </p:cNvCxnSpPr>
          <p:nvPr/>
        </p:nvCxnSpPr>
        <p:spPr>
          <a:xfrm rot="16200000" flipV="1">
            <a:off x="8566277" y="667872"/>
            <a:ext cx="12700" cy="3564427"/>
          </a:xfrm>
          <a:prstGeom prst="bentConnector3">
            <a:avLst>
              <a:gd name="adj1" fmla="val 3297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5C1290-87E0-1FA9-BD11-5DCE0ED35C37}"/>
              </a:ext>
            </a:extLst>
          </p:cNvPr>
          <p:cNvSpPr/>
          <p:nvPr/>
        </p:nvSpPr>
        <p:spPr>
          <a:xfrm>
            <a:off x="2378323" y="886380"/>
            <a:ext cx="1320295" cy="960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Player’s Junk</a:t>
            </a:r>
            <a:endParaRPr lang="en-US" sz="1000" dirty="0"/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Address</a:t>
            </a:r>
          </a:p>
          <a:p>
            <a:r>
              <a:rPr lang="en-US" sz="1000" dirty="0"/>
              <a:t>Backup</a:t>
            </a:r>
            <a:endParaRPr lang="en-US" sz="1000" kern="100" dirty="0">
              <a:latin typeface="Times New Roman" panose="02020603050405020304" pitchFamily="18" charset="0"/>
            </a:endParaRPr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75D2-A4FD-2FAF-73CB-65937EAF33CF}"/>
              </a:ext>
            </a:extLst>
          </p:cNvPr>
          <p:cNvSpPr/>
          <p:nvPr/>
        </p:nvSpPr>
        <p:spPr>
          <a:xfrm>
            <a:off x="791524" y="1068165"/>
            <a:ext cx="1120546" cy="59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</a:t>
            </a:r>
          </a:p>
          <a:p>
            <a:pPr algn="ctr"/>
            <a:r>
              <a:rPr lang="en-US" sz="1000" dirty="0"/>
              <a:t>Configuration</a:t>
            </a:r>
          </a:p>
          <a:p>
            <a:pPr algn="ctr"/>
            <a:r>
              <a:rPr lang="en-US" sz="1000" dirty="0"/>
              <a:t>Screen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6D12C3-87F3-64CB-BC6F-925A2B365ED1}"/>
              </a:ext>
            </a:extLst>
          </p:cNvPr>
          <p:cNvSpPr/>
          <p:nvPr/>
        </p:nvSpPr>
        <p:spPr>
          <a:xfrm>
            <a:off x="8487999" y="1005940"/>
            <a:ext cx="914400" cy="62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Detail Screen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6963E8-E58B-8594-10A1-F354636AE764}"/>
              </a:ext>
            </a:extLst>
          </p:cNvPr>
          <p:cNvSpPr/>
          <p:nvPr/>
        </p:nvSpPr>
        <p:spPr>
          <a:xfrm>
            <a:off x="7122818" y="1119674"/>
            <a:ext cx="880822" cy="384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b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About.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4EBB647-AFD1-712A-E7B8-5977E76C741D}"/>
              </a:ext>
            </a:extLst>
          </p:cNvPr>
          <p:cNvCxnSpPr>
            <a:cxnSpLocks/>
            <a:stCxn id="2" idx="3"/>
            <a:endCxn id="110" idx="0"/>
          </p:cNvCxnSpPr>
          <p:nvPr/>
        </p:nvCxnSpPr>
        <p:spPr>
          <a:xfrm>
            <a:off x="6778782" y="687939"/>
            <a:ext cx="784447" cy="431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10CAAC-34F3-2155-AC7F-A540DE5C7C2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8003640" y="1312170"/>
            <a:ext cx="484359" cy="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1CDF2-9826-54F7-9329-04A943F5ABE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1912070" y="1366770"/>
            <a:ext cx="466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F135D6B-342D-9D97-0B50-87D8D7A14015}"/>
              </a:ext>
            </a:extLst>
          </p:cNvPr>
          <p:cNvSpPr/>
          <p:nvPr/>
        </p:nvSpPr>
        <p:spPr>
          <a:xfrm>
            <a:off x="9584506" y="4386122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Score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0B2FB47-9AA1-8045-2110-CB6301ADB4D3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9863764" y="4245426"/>
            <a:ext cx="2813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54E239-2588-11DD-13D3-CBB7200834BD}"/>
              </a:ext>
            </a:extLst>
          </p:cNvPr>
          <p:cNvSpPr/>
          <p:nvPr/>
        </p:nvSpPr>
        <p:spPr>
          <a:xfrm>
            <a:off x="5437360" y="614619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</a:t>
            </a:r>
          </a:p>
          <a:p>
            <a:pPr algn="ctr"/>
            <a:r>
              <a:rPr lang="en-US" sz="1000" dirty="0"/>
              <a:t>Junk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782DF-5B8F-4BA8-E065-12CA396ABF76}"/>
              </a:ext>
            </a:extLst>
          </p:cNvPr>
          <p:cNvCxnSpPr>
            <a:cxnSpLocks/>
            <a:stCxn id="37" idx="2"/>
            <a:endCxn id="177" idx="0"/>
          </p:cNvCxnSpPr>
          <p:nvPr/>
        </p:nvCxnSpPr>
        <p:spPr>
          <a:xfrm>
            <a:off x="5894560" y="5879655"/>
            <a:ext cx="0" cy="26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8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FA92-9C44-B3A3-28DA-688EF5C6D0A5}"/>
              </a:ext>
            </a:extLst>
          </p:cNvPr>
          <p:cNvSpPr/>
          <p:nvPr/>
        </p:nvSpPr>
        <p:spPr>
          <a:xfrm>
            <a:off x="745402" y="502951"/>
            <a:ext cx="10701196" cy="5590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FF033-6677-7940-4956-3F1F61A8FEA1}"/>
              </a:ext>
            </a:extLst>
          </p:cNvPr>
          <p:cNvSpPr/>
          <p:nvPr/>
        </p:nvSpPr>
        <p:spPr>
          <a:xfrm>
            <a:off x="1104522" y="630305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C3E1-3ACB-51F8-D47A-773287C69C54}"/>
              </a:ext>
            </a:extLst>
          </p:cNvPr>
          <p:cNvSpPr/>
          <p:nvPr/>
        </p:nvSpPr>
        <p:spPr>
          <a:xfrm>
            <a:off x="2777903" y="630304"/>
            <a:ext cx="1763633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&lt;Display Type&gt;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4D26-EC16-DD36-4D25-1E07C88D88A7}"/>
              </a:ext>
            </a:extLst>
          </p:cNvPr>
          <p:cNvSpPr/>
          <p:nvPr/>
        </p:nvSpPr>
        <p:spPr>
          <a:xfrm>
            <a:off x="1077738" y="1132296"/>
            <a:ext cx="9777743" cy="3829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14:cNvPr>
              <p14:cNvContentPartPr/>
              <p14:nvPr/>
            </p14:nvContentPartPr>
            <p14:xfrm>
              <a:off x="1113263" y="14359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263" y="132798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14:cNvPr>
              <p14:cNvContentPartPr/>
              <p14:nvPr/>
            </p14:nvContentPartPr>
            <p14:xfrm>
              <a:off x="1122263" y="171210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263" y="1703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14:cNvPr>
              <p14:cNvContentPartPr/>
              <p14:nvPr/>
            </p14:nvContentPartPr>
            <p14:xfrm>
              <a:off x="1104521" y="1556039"/>
              <a:ext cx="9750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54703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14:cNvPr>
              <p14:cNvContentPartPr/>
              <p14:nvPr/>
            </p14:nvContentPartPr>
            <p14:xfrm>
              <a:off x="1104521" y="1963057"/>
              <a:ext cx="9750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95405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14:cNvPr>
              <p14:cNvContentPartPr/>
              <p14:nvPr/>
            </p14:nvContentPartPr>
            <p14:xfrm>
              <a:off x="1104521" y="2370075"/>
              <a:ext cx="9750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36107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14:cNvPr>
              <p14:cNvContentPartPr/>
              <p14:nvPr/>
            </p14:nvContentPartPr>
            <p14:xfrm>
              <a:off x="1104521" y="2777093"/>
              <a:ext cx="9750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76809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14:cNvPr>
              <p14:cNvContentPartPr/>
              <p14:nvPr/>
            </p14:nvContentPartPr>
            <p14:xfrm>
              <a:off x="1104521" y="3184111"/>
              <a:ext cx="9750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175111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14:cNvPr>
              <p14:cNvContentPartPr/>
              <p14:nvPr/>
            </p14:nvContentPartPr>
            <p14:xfrm>
              <a:off x="1104521" y="3591129"/>
              <a:ext cx="9750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58212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14:cNvPr>
              <p14:cNvContentPartPr/>
              <p14:nvPr/>
            </p14:nvContentPartPr>
            <p14:xfrm>
              <a:off x="1113263" y="3998147"/>
              <a:ext cx="9750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63" y="398914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14:cNvPr>
              <p14:cNvContentPartPr/>
              <p14:nvPr/>
            </p14:nvContentPartPr>
            <p14:xfrm>
              <a:off x="3315942" y="1164457"/>
              <a:ext cx="360" cy="379685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4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14:cNvPr>
              <p14:cNvContentPartPr/>
              <p14:nvPr/>
            </p14:nvContentPartPr>
            <p14:xfrm>
              <a:off x="3946823" y="125778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823" y="12487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14:cNvPr>
              <p14:cNvContentPartPr/>
              <p14:nvPr/>
            </p14:nvContentPartPr>
            <p14:xfrm>
              <a:off x="4036136" y="910961"/>
              <a:ext cx="360" cy="39971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7136" y="901961"/>
                <a:ext cx="18000" cy="40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14:cNvPr>
              <p14:cNvContentPartPr/>
              <p14:nvPr/>
            </p14:nvContentPartPr>
            <p14:xfrm>
              <a:off x="4767512" y="1164457"/>
              <a:ext cx="360" cy="374056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51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14:cNvPr>
              <p14:cNvContentPartPr/>
              <p14:nvPr/>
            </p14:nvContentPartPr>
            <p14:xfrm>
              <a:off x="5493297" y="1164457"/>
              <a:ext cx="360" cy="379685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429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14:cNvPr>
              <p14:cNvContentPartPr/>
              <p14:nvPr/>
            </p14:nvContentPartPr>
            <p14:xfrm>
              <a:off x="6219082" y="1164457"/>
              <a:ext cx="360" cy="37405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008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14:cNvPr>
              <p14:cNvContentPartPr/>
              <p14:nvPr/>
            </p14:nvContentPartPr>
            <p14:xfrm>
              <a:off x="6944867" y="1164457"/>
              <a:ext cx="360" cy="3740567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867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14:cNvPr>
              <p14:cNvContentPartPr/>
              <p14:nvPr/>
            </p14:nvContentPartPr>
            <p14:xfrm>
              <a:off x="7670652" y="1164457"/>
              <a:ext cx="360" cy="374056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165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14:cNvPr>
              <p14:cNvContentPartPr/>
              <p14:nvPr/>
            </p14:nvContentPartPr>
            <p14:xfrm>
              <a:off x="8396437" y="1164457"/>
              <a:ext cx="360" cy="379685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743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14:cNvPr>
              <p14:cNvContentPartPr/>
              <p14:nvPr/>
            </p14:nvContentPartPr>
            <p14:xfrm>
              <a:off x="9122222" y="1164457"/>
              <a:ext cx="360" cy="379685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322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14:cNvPr>
              <p14:cNvContentPartPr/>
              <p14:nvPr/>
            </p14:nvContentPartPr>
            <p14:xfrm>
              <a:off x="9848007" y="1556039"/>
              <a:ext cx="360" cy="34052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39007" y="1547039"/>
                <a:ext cx="18000" cy="342291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60464D-8897-2C33-72D6-1E7C2CEF5921}"/>
              </a:ext>
            </a:extLst>
          </p:cNvPr>
          <p:cNvSpPr/>
          <p:nvPr/>
        </p:nvSpPr>
        <p:spPr>
          <a:xfrm>
            <a:off x="1403646" y="5317315"/>
            <a:ext cx="1374258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FEB15-24E7-243D-0028-5FAAC3D4A25B}"/>
              </a:ext>
            </a:extLst>
          </p:cNvPr>
          <p:cNvSpPr/>
          <p:nvPr/>
        </p:nvSpPr>
        <p:spPr>
          <a:xfrm>
            <a:off x="9973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13341-3787-0B27-BCA2-DCCA616D2987}"/>
              </a:ext>
            </a:extLst>
          </p:cNvPr>
          <p:cNvSpPr/>
          <p:nvPr/>
        </p:nvSpPr>
        <p:spPr>
          <a:xfrm>
            <a:off x="1148055" y="4577500"/>
            <a:ext cx="207734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CE0BD-1111-62BD-81DC-D3EBCF95BFD1}"/>
              </a:ext>
            </a:extLst>
          </p:cNvPr>
          <p:cNvSpPr/>
          <p:nvPr/>
        </p:nvSpPr>
        <p:spPr>
          <a:xfrm>
            <a:off x="1122262" y="4091834"/>
            <a:ext cx="206785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2B4CF-5C3F-C2A0-8EB4-A7A3BF724138}"/>
              </a:ext>
            </a:extLst>
          </p:cNvPr>
          <p:cNvSpPr/>
          <p:nvPr/>
        </p:nvSpPr>
        <p:spPr>
          <a:xfrm>
            <a:off x="1122262" y="240758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996E-F056-B42A-430C-E7F318D79B42}"/>
              </a:ext>
            </a:extLst>
          </p:cNvPr>
          <p:cNvSpPr/>
          <p:nvPr/>
        </p:nvSpPr>
        <p:spPr>
          <a:xfrm>
            <a:off x="1122262" y="2005397"/>
            <a:ext cx="2126209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Handicap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F8056-AF06-38C0-82CF-90047CFD8BC2}"/>
              </a:ext>
            </a:extLst>
          </p:cNvPr>
          <p:cNvSpPr/>
          <p:nvPr/>
        </p:nvSpPr>
        <p:spPr>
          <a:xfrm>
            <a:off x="1122262" y="1585545"/>
            <a:ext cx="2142832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66AC1-496D-2EB7-FF88-17658E9D12F9}"/>
              </a:ext>
            </a:extLst>
          </p:cNvPr>
          <p:cNvSpPr/>
          <p:nvPr/>
        </p:nvSpPr>
        <p:spPr>
          <a:xfrm>
            <a:off x="1156945" y="1189120"/>
            <a:ext cx="2106377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B1924-79E7-401A-0A38-8997E5AB9A1B}"/>
              </a:ext>
            </a:extLst>
          </p:cNvPr>
          <p:cNvSpPr/>
          <p:nvPr/>
        </p:nvSpPr>
        <p:spPr>
          <a:xfrm>
            <a:off x="3359736" y="1186773"/>
            <a:ext cx="638555" cy="327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0EA08-FB02-7CB1-3CE5-FBF49069494C}"/>
              </a:ext>
            </a:extLst>
          </p:cNvPr>
          <p:cNvSpPr/>
          <p:nvPr/>
        </p:nvSpPr>
        <p:spPr>
          <a:xfrm>
            <a:off x="6281058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C8C35-9CC9-EEAA-59CD-ED0271BD3D83}"/>
              </a:ext>
            </a:extLst>
          </p:cNvPr>
          <p:cNvSpPr/>
          <p:nvPr/>
        </p:nvSpPr>
        <p:spPr>
          <a:xfrm>
            <a:off x="7006862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33FBBE-F9F3-A60C-78F9-CCC031ACEFB2}"/>
              </a:ext>
            </a:extLst>
          </p:cNvPr>
          <p:cNvSpPr/>
          <p:nvPr/>
        </p:nvSpPr>
        <p:spPr>
          <a:xfrm>
            <a:off x="771456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39B8D-7FC1-565C-C7C4-66AEEF929BDC}"/>
              </a:ext>
            </a:extLst>
          </p:cNvPr>
          <p:cNvSpPr/>
          <p:nvPr/>
        </p:nvSpPr>
        <p:spPr>
          <a:xfrm>
            <a:off x="8449417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25B720-D4FE-B8DC-EAC7-0F06D83BC9FC}"/>
              </a:ext>
            </a:extLst>
          </p:cNvPr>
          <p:cNvSpPr/>
          <p:nvPr/>
        </p:nvSpPr>
        <p:spPr>
          <a:xfrm>
            <a:off x="9184274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438A0-86F8-C49B-8764-77B906F8C68B}"/>
              </a:ext>
            </a:extLst>
          </p:cNvPr>
          <p:cNvSpPr/>
          <p:nvPr/>
        </p:nvSpPr>
        <p:spPr>
          <a:xfrm>
            <a:off x="4094593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24BF7-E1F3-0B75-0899-163E7CDCC35B}"/>
              </a:ext>
            </a:extLst>
          </p:cNvPr>
          <p:cNvSpPr/>
          <p:nvPr/>
        </p:nvSpPr>
        <p:spPr>
          <a:xfrm>
            <a:off x="4829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6F3FF-BC94-3673-8FEB-8FC9F8DA10D9}"/>
              </a:ext>
            </a:extLst>
          </p:cNvPr>
          <p:cNvSpPr/>
          <p:nvPr/>
        </p:nvSpPr>
        <p:spPr>
          <a:xfrm>
            <a:off x="5546201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07959-1ED4-7FC4-B666-123640B87E6A}"/>
              </a:ext>
            </a:extLst>
          </p:cNvPr>
          <p:cNvSpPr/>
          <p:nvPr/>
        </p:nvSpPr>
        <p:spPr>
          <a:xfrm>
            <a:off x="1122262" y="284804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85A6C-8F17-44FD-E006-8A839EC0640B}"/>
              </a:ext>
            </a:extLst>
          </p:cNvPr>
          <p:cNvSpPr/>
          <p:nvPr/>
        </p:nvSpPr>
        <p:spPr>
          <a:xfrm>
            <a:off x="1122262" y="3639792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195AA-A352-C77E-80DC-C20203930079}"/>
              </a:ext>
            </a:extLst>
          </p:cNvPr>
          <p:cNvSpPr/>
          <p:nvPr/>
        </p:nvSpPr>
        <p:spPr>
          <a:xfrm>
            <a:off x="1122262" y="3246528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14:cNvPr>
              <p14:cNvContentPartPr/>
              <p14:nvPr/>
            </p14:nvContentPartPr>
            <p14:xfrm>
              <a:off x="1093656" y="4512685"/>
              <a:ext cx="97509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656" y="4503685"/>
                <a:ext cx="976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FADC9F-661A-9881-AB8D-DA5022957643}"/>
              </a:ext>
            </a:extLst>
          </p:cNvPr>
          <p:cNvSpPr/>
          <p:nvPr/>
        </p:nvSpPr>
        <p:spPr>
          <a:xfrm>
            <a:off x="5832424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5C2B7A-1A2B-9E32-396C-0AE3CE290DED}"/>
              </a:ext>
            </a:extLst>
          </p:cNvPr>
          <p:cNvSpPr/>
          <p:nvPr/>
        </p:nvSpPr>
        <p:spPr>
          <a:xfrm>
            <a:off x="6828570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AA82E9-3C24-BE34-9E82-94FDF200F32D}"/>
              </a:ext>
            </a:extLst>
          </p:cNvPr>
          <p:cNvSpPr/>
          <p:nvPr/>
        </p:nvSpPr>
        <p:spPr>
          <a:xfrm>
            <a:off x="4656582" y="5406132"/>
            <a:ext cx="884359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2B13C-D861-6494-E250-532E9C703E94}"/>
              </a:ext>
            </a:extLst>
          </p:cNvPr>
          <p:cNvSpPr txBox="1"/>
          <p:nvPr/>
        </p:nvSpPr>
        <p:spPr>
          <a:xfrm>
            <a:off x="2777904" y="6446487"/>
            <a:ext cx="659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Display Button – Gross – GHIN – Net 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Stableford – Quota – Team Match – Player Match – 9 Pts 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314D28-2174-D6FC-D0C2-8FE5785D14E2}"/>
              </a:ext>
            </a:extLst>
          </p:cNvPr>
          <p:cNvSpPr/>
          <p:nvPr/>
        </p:nvSpPr>
        <p:spPr>
          <a:xfrm>
            <a:off x="7824716" y="5402018"/>
            <a:ext cx="914400" cy="242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Display</a:t>
            </a:r>
            <a:endParaRPr lang="en-US" sz="1000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8BA058A4-73DE-507C-6E08-26FDAA255E6A}"/>
              </a:ext>
            </a:extLst>
          </p:cNvPr>
          <p:cNvSpPr/>
          <p:nvPr/>
        </p:nvSpPr>
        <p:spPr>
          <a:xfrm>
            <a:off x="9344534" y="5262800"/>
            <a:ext cx="318033" cy="204195"/>
          </a:xfrm>
          <a:prstGeom prst="star4">
            <a:avLst>
              <a:gd name="adj" fmla="val 214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E04226-3260-F5F8-2B0E-E651AE3EE107}"/>
              </a:ext>
            </a:extLst>
          </p:cNvPr>
          <p:cNvSpPr txBox="1"/>
          <p:nvPr/>
        </p:nvSpPr>
        <p:spPr>
          <a:xfrm>
            <a:off x="9753401" y="527733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9025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7CC9D-8895-E34C-93F4-DAFD032A2864}"/>
              </a:ext>
            </a:extLst>
          </p:cNvPr>
          <p:cNvSpPr txBox="1"/>
          <p:nvPr/>
        </p:nvSpPr>
        <p:spPr>
          <a:xfrm>
            <a:off x="4998732" y="228635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Card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DEEFE-4D20-595B-505F-578C2AEA1554}"/>
              </a:ext>
            </a:extLst>
          </p:cNvPr>
          <p:cNvSpPr/>
          <p:nvPr/>
        </p:nvSpPr>
        <p:spPr>
          <a:xfrm>
            <a:off x="2709741" y="1325903"/>
            <a:ext cx="6217852" cy="33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18BCD-12AF-D181-7D98-63F6E51460AE}"/>
              </a:ext>
            </a:extLst>
          </p:cNvPr>
          <p:cNvSpPr/>
          <p:nvPr/>
        </p:nvSpPr>
        <p:spPr>
          <a:xfrm>
            <a:off x="3169951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DF903-6A9A-62A0-2E3D-152280A08096}"/>
              </a:ext>
            </a:extLst>
          </p:cNvPr>
          <p:cNvSpPr/>
          <p:nvPr/>
        </p:nvSpPr>
        <p:spPr>
          <a:xfrm>
            <a:off x="3169952" y="2423171"/>
            <a:ext cx="1188707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7865F-9B95-A6CE-C9E2-6CDBE14D5219}"/>
              </a:ext>
            </a:extLst>
          </p:cNvPr>
          <p:cNvSpPr/>
          <p:nvPr/>
        </p:nvSpPr>
        <p:spPr>
          <a:xfrm>
            <a:off x="3169952" y="3703317"/>
            <a:ext cx="1188707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4766A-A6E2-65C8-37C3-929377E899A2}"/>
              </a:ext>
            </a:extLst>
          </p:cNvPr>
          <p:cNvSpPr/>
          <p:nvPr/>
        </p:nvSpPr>
        <p:spPr>
          <a:xfrm>
            <a:off x="4701821" y="1691659"/>
            <a:ext cx="2582886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88D0B-05CF-09F2-FBC4-55A0851597B3}"/>
              </a:ext>
            </a:extLst>
          </p:cNvPr>
          <p:cNvSpPr/>
          <p:nvPr/>
        </p:nvSpPr>
        <p:spPr>
          <a:xfrm>
            <a:off x="4717082" y="2435430"/>
            <a:ext cx="2567625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C45A3-C2A0-A7BE-5888-DE955BCB5263}"/>
              </a:ext>
            </a:extLst>
          </p:cNvPr>
          <p:cNvSpPr/>
          <p:nvPr/>
        </p:nvSpPr>
        <p:spPr>
          <a:xfrm>
            <a:off x="4804557" y="3703317"/>
            <a:ext cx="248015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91222-C7A4-D4D9-F52E-3D2C2D20DF9B}"/>
              </a:ext>
            </a:extLst>
          </p:cNvPr>
          <p:cNvSpPr/>
          <p:nvPr/>
        </p:nvSpPr>
        <p:spPr>
          <a:xfrm>
            <a:off x="7508776" y="1691659"/>
            <a:ext cx="507444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67648-B79B-18BB-D5E1-4820A2B7789E}"/>
              </a:ext>
            </a:extLst>
          </p:cNvPr>
          <p:cNvSpPr/>
          <p:nvPr/>
        </p:nvSpPr>
        <p:spPr>
          <a:xfrm>
            <a:off x="7508776" y="2435445"/>
            <a:ext cx="507444" cy="993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54A4CB-964B-F802-182A-319951D29522}"/>
              </a:ext>
            </a:extLst>
          </p:cNvPr>
          <p:cNvSpPr/>
          <p:nvPr/>
        </p:nvSpPr>
        <p:spPr>
          <a:xfrm>
            <a:off x="7508776" y="3703316"/>
            <a:ext cx="507444" cy="36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7BB7-E4EF-262C-359D-6C5C557518EE}"/>
              </a:ext>
            </a:extLst>
          </p:cNvPr>
          <p:cNvSpPr txBox="1"/>
          <p:nvPr/>
        </p:nvSpPr>
        <p:spPr>
          <a:xfrm>
            <a:off x="1552146" y="1783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7205-D362-61C1-9F63-12AF36916B22}"/>
              </a:ext>
            </a:extLst>
          </p:cNvPr>
          <p:cNvSpPr txBox="1"/>
          <p:nvPr/>
        </p:nvSpPr>
        <p:spPr>
          <a:xfrm>
            <a:off x="1542265" y="27875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ABDDB-3AC6-5E96-8214-E7C315B69A43}"/>
              </a:ext>
            </a:extLst>
          </p:cNvPr>
          <p:cNvSpPr txBox="1"/>
          <p:nvPr/>
        </p:nvSpPr>
        <p:spPr>
          <a:xfrm>
            <a:off x="1604110" y="37476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1E45-5569-D266-C6FD-FE0B5FB62487}"/>
              </a:ext>
            </a:extLst>
          </p:cNvPr>
          <p:cNvSpPr txBox="1"/>
          <p:nvPr/>
        </p:nvSpPr>
        <p:spPr>
          <a:xfrm>
            <a:off x="520985" y="116593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1F86-EA8E-7DD4-1C91-F11614CE2848}"/>
              </a:ext>
            </a:extLst>
          </p:cNvPr>
          <p:cNvSpPr txBox="1"/>
          <p:nvPr/>
        </p:nvSpPr>
        <p:spPr>
          <a:xfrm>
            <a:off x="3322895" y="147371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895FB-ADD7-9C4E-48B6-86B19A9862F4}"/>
              </a:ext>
            </a:extLst>
          </p:cNvPr>
          <p:cNvSpPr txBox="1"/>
          <p:nvPr/>
        </p:nvSpPr>
        <p:spPr>
          <a:xfrm>
            <a:off x="5492295" y="1473714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F8753-CC58-4254-C56C-FE349E9D4C2D}"/>
              </a:ext>
            </a:extLst>
          </p:cNvPr>
          <p:cNvSpPr txBox="1"/>
          <p:nvPr/>
        </p:nvSpPr>
        <p:spPr>
          <a:xfrm>
            <a:off x="7495103" y="1406960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642965-AEF7-B15F-1F21-46640EA55A8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59676" y="1319827"/>
            <a:ext cx="1353212" cy="5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FAFFF3-D27C-F622-BA2C-6F0BB02715B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044589" y="1920257"/>
            <a:ext cx="1125362" cy="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5857AD-F926-A63E-8A58-F3CD6D3F2EA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034708" y="2926085"/>
            <a:ext cx="11352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84FC4-8D9E-58BD-0F2B-46C7AC9DBEB8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96553" y="3886195"/>
            <a:ext cx="10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6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41296-FA58-A9B3-4484-A4F670F2B821}"/>
              </a:ext>
            </a:extLst>
          </p:cNvPr>
          <p:cNvCxnSpPr>
            <a:cxnSpLocks/>
          </p:cNvCxnSpPr>
          <p:nvPr/>
        </p:nvCxnSpPr>
        <p:spPr>
          <a:xfrm>
            <a:off x="4312939" y="6172170"/>
            <a:ext cx="1965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B47CC-AF0D-72A8-164B-019B232D63FC}"/>
              </a:ext>
            </a:extLst>
          </p:cNvPr>
          <p:cNvCxnSpPr>
            <a:cxnSpLocks/>
          </p:cNvCxnSpPr>
          <p:nvPr/>
        </p:nvCxnSpPr>
        <p:spPr>
          <a:xfrm flipV="1">
            <a:off x="4312939" y="5768258"/>
            <a:ext cx="1965939" cy="15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950EE-1433-58CC-C555-02FBED6B4AE8}"/>
              </a:ext>
            </a:extLst>
          </p:cNvPr>
          <p:cNvCxnSpPr>
            <a:cxnSpLocks/>
          </p:cNvCxnSpPr>
          <p:nvPr/>
        </p:nvCxnSpPr>
        <p:spPr>
          <a:xfrm>
            <a:off x="4312939" y="5394939"/>
            <a:ext cx="1965939" cy="17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AFBCD-6882-4495-0BF0-141E742DF64D}"/>
              </a:ext>
            </a:extLst>
          </p:cNvPr>
          <p:cNvCxnSpPr>
            <a:cxnSpLocks/>
          </p:cNvCxnSpPr>
          <p:nvPr/>
        </p:nvCxnSpPr>
        <p:spPr>
          <a:xfrm>
            <a:off x="4312939" y="5006323"/>
            <a:ext cx="1965939" cy="6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16A86-2483-9FB6-0839-5685770E43A0}"/>
              </a:ext>
            </a:extLst>
          </p:cNvPr>
          <p:cNvCxnSpPr>
            <a:cxnSpLocks/>
          </p:cNvCxnSpPr>
          <p:nvPr/>
        </p:nvCxnSpPr>
        <p:spPr>
          <a:xfrm>
            <a:off x="4312939" y="4617707"/>
            <a:ext cx="1965939" cy="9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28D24-B096-1C2F-ADF9-4C6AAD96F7D0}"/>
              </a:ext>
            </a:extLst>
          </p:cNvPr>
          <p:cNvCxnSpPr/>
          <p:nvPr/>
        </p:nvCxnSpPr>
        <p:spPr>
          <a:xfrm>
            <a:off x="4312939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128FC-9057-ACC9-CAED-9BF9BE2FC020}"/>
              </a:ext>
            </a:extLst>
          </p:cNvPr>
          <p:cNvCxnSpPr/>
          <p:nvPr/>
        </p:nvCxnSpPr>
        <p:spPr>
          <a:xfrm>
            <a:off x="4968252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7D6792-4A87-85E0-5C88-0092F67A4D40}"/>
              </a:ext>
            </a:extLst>
          </p:cNvPr>
          <p:cNvCxnSpPr>
            <a:cxnSpLocks/>
          </p:cNvCxnSpPr>
          <p:nvPr/>
        </p:nvCxnSpPr>
        <p:spPr>
          <a:xfrm>
            <a:off x="6278878" y="4617706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5C2F5-3EBC-BB6B-D41A-F023902DB188}"/>
              </a:ext>
            </a:extLst>
          </p:cNvPr>
          <p:cNvCxnSpPr/>
          <p:nvPr/>
        </p:nvCxnSpPr>
        <p:spPr>
          <a:xfrm>
            <a:off x="5623565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9EF1-3315-EFCE-7857-A7863D25366E}"/>
              </a:ext>
            </a:extLst>
          </p:cNvPr>
          <p:cNvSpPr txBox="1"/>
          <p:nvPr/>
        </p:nvSpPr>
        <p:spPr>
          <a:xfrm>
            <a:off x="4502948" y="462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074-6EED-A77F-E394-7E16D6259F63}"/>
              </a:ext>
            </a:extLst>
          </p:cNvPr>
          <p:cNvSpPr txBox="1"/>
          <p:nvPr/>
        </p:nvSpPr>
        <p:spPr>
          <a:xfrm>
            <a:off x="5146585" y="463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60C0C-8464-89F9-62F3-15E8D5086BEF}"/>
              </a:ext>
            </a:extLst>
          </p:cNvPr>
          <p:cNvSpPr txBox="1"/>
          <p:nvPr/>
        </p:nvSpPr>
        <p:spPr>
          <a:xfrm>
            <a:off x="5748272" y="4661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E407E-B373-1FC5-F28D-5BF51B675BEB}"/>
              </a:ext>
            </a:extLst>
          </p:cNvPr>
          <p:cNvSpPr txBox="1"/>
          <p:nvPr/>
        </p:nvSpPr>
        <p:spPr>
          <a:xfrm>
            <a:off x="4502947" y="49816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36927-012D-6F4A-96CD-A8055D89D28F}"/>
              </a:ext>
            </a:extLst>
          </p:cNvPr>
          <p:cNvSpPr txBox="1"/>
          <p:nvPr/>
        </p:nvSpPr>
        <p:spPr>
          <a:xfrm>
            <a:off x="5154207" y="50083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D512D-BAEF-C178-4E70-8CE8D40D4CE4}"/>
              </a:ext>
            </a:extLst>
          </p:cNvPr>
          <p:cNvSpPr txBox="1"/>
          <p:nvPr/>
        </p:nvSpPr>
        <p:spPr>
          <a:xfrm>
            <a:off x="5748272" y="501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ABEC-5508-BD2D-6A8F-335724F86FB5}"/>
              </a:ext>
            </a:extLst>
          </p:cNvPr>
          <p:cNvSpPr txBox="1"/>
          <p:nvPr/>
        </p:nvSpPr>
        <p:spPr>
          <a:xfrm>
            <a:off x="4484143" y="5403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D825-AD2D-7951-FC92-D8324127DC25}"/>
              </a:ext>
            </a:extLst>
          </p:cNvPr>
          <p:cNvSpPr txBox="1"/>
          <p:nvPr/>
        </p:nvSpPr>
        <p:spPr>
          <a:xfrm>
            <a:off x="5132327" y="5387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DAB0C-4365-367B-252D-8BC6630FA8CB}"/>
              </a:ext>
            </a:extLst>
          </p:cNvPr>
          <p:cNvSpPr txBox="1"/>
          <p:nvPr/>
        </p:nvSpPr>
        <p:spPr>
          <a:xfrm>
            <a:off x="5756670" y="5398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19BCD-EB22-7ED3-C880-5B931ACF8A0E}"/>
              </a:ext>
            </a:extLst>
          </p:cNvPr>
          <p:cNvSpPr/>
          <p:nvPr/>
        </p:nvSpPr>
        <p:spPr>
          <a:xfrm>
            <a:off x="3765961" y="191979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9499-F2B1-2E46-B5F8-11EAC4B6E1B8}"/>
              </a:ext>
            </a:extLst>
          </p:cNvPr>
          <p:cNvSpPr/>
          <p:nvPr/>
        </p:nvSpPr>
        <p:spPr>
          <a:xfrm>
            <a:off x="3765961" y="255049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3DADC-1789-8FF1-5D2B-A5FBEE47707D}"/>
              </a:ext>
            </a:extLst>
          </p:cNvPr>
          <p:cNvSpPr/>
          <p:nvPr/>
        </p:nvSpPr>
        <p:spPr>
          <a:xfrm>
            <a:off x="3765961" y="316793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857A8A-A740-96B2-B22D-CF48BBDF02B2}"/>
              </a:ext>
            </a:extLst>
          </p:cNvPr>
          <p:cNvSpPr/>
          <p:nvPr/>
        </p:nvSpPr>
        <p:spPr>
          <a:xfrm>
            <a:off x="3765961" y="3785385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BF0360-1F61-3EAE-0433-45E77DEC2C8F}"/>
              </a:ext>
            </a:extLst>
          </p:cNvPr>
          <p:cNvSpPr/>
          <p:nvPr/>
        </p:nvSpPr>
        <p:spPr>
          <a:xfrm>
            <a:off x="5747402" y="194241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308C27-F697-B658-1838-A4AF8DFBBFA5}"/>
              </a:ext>
            </a:extLst>
          </p:cNvPr>
          <p:cNvSpPr/>
          <p:nvPr/>
        </p:nvSpPr>
        <p:spPr>
          <a:xfrm>
            <a:off x="5730244" y="255986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47BB1-6BC9-7CE3-9007-D2C8BAFFE7CB}"/>
              </a:ext>
            </a:extLst>
          </p:cNvPr>
          <p:cNvSpPr/>
          <p:nvPr/>
        </p:nvSpPr>
        <p:spPr>
          <a:xfrm>
            <a:off x="5730244" y="317731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A2385E-8392-4AB1-C493-6D88F9D9440D}"/>
              </a:ext>
            </a:extLst>
          </p:cNvPr>
          <p:cNvSpPr/>
          <p:nvPr/>
        </p:nvSpPr>
        <p:spPr>
          <a:xfrm>
            <a:off x="5730244" y="379475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B8D9D-7AD5-823D-BE81-6D53EF7B9196}"/>
              </a:ext>
            </a:extLst>
          </p:cNvPr>
          <p:cNvSpPr txBox="1"/>
          <p:nvPr/>
        </p:nvSpPr>
        <p:spPr>
          <a:xfrm>
            <a:off x="5015421" y="582901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16862-A6E4-0D17-F17D-F7860CAD3459}"/>
              </a:ext>
            </a:extLst>
          </p:cNvPr>
          <p:cNvSpPr txBox="1"/>
          <p:nvPr/>
        </p:nvSpPr>
        <p:spPr>
          <a:xfrm>
            <a:off x="4295184" y="583361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Clear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AEDDA-946D-2EDA-711A-465C19FBCA20}"/>
              </a:ext>
            </a:extLst>
          </p:cNvPr>
          <p:cNvSpPr/>
          <p:nvPr/>
        </p:nvSpPr>
        <p:spPr>
          <a:xfrm>
            <a:off x="3801448" y="989770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D212-97F7-CFCC-F9A7-C9211CA5A386}"/>
              </a:ext>
            </a:extLst>
          </p:cNvPr>
          <p:cNvSpPr txBox="1"/>
          <p:nvPr/>
        </p:nvSpPr>
        <p:spPr>
          <a:xfrm>
            <a:off x="5083114" y="45269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35A63-E271-6928-78FE-F5A5A45E1FAA}"/>
              </a:ext>
            </a:extLst>
          </p:cNvPr>
          <p:cNvSpPr txBox="1"/>
          <p:nvPr/>
        </p:nvSpPr>
        <p:spPr>
          <a:xfrm>
            <a:off x="5623564" y="5833616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0417AF-B565-9554-5B1A-C84FFA5943F5}"/>
              </a:ext>
            </a:extLst>
          </p:cNvPr>
          <p:cNvSpPr/>
          <p:nvPr/>
        </p:nvSpPr>
        <p:spPr>
          <a:xfrm>
            <a:off x="8936708" y="499985"/>
            <a:ext cx="2712757" cy="48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Save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last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Junk – Popup dialog to record the players junk awarded. The junk key must be pressed before entering the player’s score.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3E0BDB-F27C-A619-B6D3-F1CA891FA227}"/>
              </a:ext>
            </a:extLst>
          </p:cNvPr>
          <p:cNvGrpSpPr/>
          <p:nvPr/>
        </p:nvGrpSpPr>
        <p:grpSpPr>
          <a:xfrm>
            <a:off x="6641879" y="2594893"/>
            <a:ext cx="1102778" cy="281563"/>
            <a:chOff x="1249733" y="1143025"/>
            <a:chExt cx="1102778" cy="2815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1BAA3D-1A36-14BD-E242-78DFE05691D8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FF268A7-5EB0-6C04-937D-B23B3DC09A93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CBD7C-F447-AC55-066E-1B6ACE2E647C}"/>
              </a:ext>
            </a:extLst>
          </p:cNvPr>
          <p:cNvGrpSpPr/>
          <p:nvPr/>
        </p:nvGrpSpPr>
        <p:grpSpPr>
          <a:xfrm>
            <a:off x="6641879" y="1989670"/>
            <a:ext cx="1102778" cy="281563"/>
            <a:chOff x="1249733" y="1143025"/>
            <a:chExt cx="1102778" cy="28156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F72CDB-54B0-4083-62DA-20840699D33C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F214F4-FAEE-6E58-BDD1-DBF37EA345A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324B4-FA89-844E-E83D-99559AD95CAB}"/>
              </a:ext>
            </a:extLst>
          </p:cNvPr>
          <p:cNvGrpSpPr/>
          <p:nvPr/>
        </p:nvGrpSpPr>
        <p:grpSpPr>
          <a:xfrm>
            <a:off x="6580427" y="3238118"/>
            <a:ext cx="1164230" cy="274317"/>
            <a:chOff x="1188281" y="1150271"/>
            <a:chExt cx="1164230" cy="27431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AF25236-C580-6FAE-C968-6098364FDAD1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53B2160-1769-DE1F-BEC6-D9E63DADE4C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6A7168-7D4E-B74B-BB1D-79E1111D0F13}"/>
              </a:ext>
            </a:extLst>
          </p:cNvPr>
          <p:cNvGrpSpPr/>
          <p:nvPr/>
        </p:nvGrpSpPr>
        <p:grpSpPr>
          <a:xfrm>
            <a:off x="6641879" y="3841351"/>
            <a:ext cx="1102778" cy="281563"/>
            <a:chOff x="1249733" y="1143025"/>
            <a:chExt cx="1102778" cy="28156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B8834F-BC7A-0769-6466-C0179B765D4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991E481-7E85-AA4A-879D-C8B94AB3287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D6B1938-F554-B705-5285-7F02D1710C9D}"/>
              </a:ext>
            </a:extLst>
          </p:cNvPr>
          <p:cNvSpPr/>
          <p:nvPr/>
        </p:nvSpPr>
        <p:spPr>
          <a:xfrm>
            <a:off x="5651687" y="999465"/>
            <a:ext cx="731512" cy="373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286507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3AC0B-833C-CDD7-9944-D05405A7B50A}"/>
              </a:ext>
            </a:extLst>
          </p:cNvPr>
          <p:cNvSpPr/>
          <p:nvPr/>
        </p:nvSpPr>
        <p:spPr>
          <a:xfrm rot="16200000">
            <a:off x="2590477" y="-864195"/>
            <a:ext cx="4397948" cy="841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413DE1-04EB-B253-D0EB-5EFC2D94CDC4}"/>
              </a:ext>
            </a:extLst>
          </p:cNvPr>
          <p:cNvSpPr/>
          <p:nvPr/>
        </p:nvSpPr>
        <p:spPr>
          <a:xfrm>
            <a:off x="9256697" y="981524"/>
            <a:ext cx="2712757" cy="402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Back – Move back to last player’s score</a:t>
            </a:r>
          </a:p>
          <a:p>
            <a:pPr algn="just"/>
            <a:endParaRPr lang="en-US" sz="1200" dirty="0"/>
          </a:p>
          <a:p>
            <a:r>
              <a:rPr lang="en-US" sz="1200" dirty="0"/>
              <a:t>Next/Done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current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AD7A68-1A11-30A6-4FF4-09854190ECE3}"/>
              </a:ext>
            </a:extLst>
          </p:cNvPr>
          <p:cNvGrpSpPr/>
          <p:nvPr/>
        </p:nvGrpSpPr>
        <p:grpSpPr>
          <a:xfrm>
            <a:off x="6659639" y="2911056"/>
            <a:ext cx="1965939" cy="1211313"/>
            <a:chOff x="6659639" y="2911056"/>
            <a:chExt cx="1965939" cy="12113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9333A6-07EC-886B-9CE6-E9ADDE498229}"/>
                </a:ext>
              </a:extLst>
            </p:cNvPr>
            <p:cNvSpPr txBox="1"/>
            <p:nvPr/>
          </p:nvSpPr>
          <p:spPr>
            <a:xfrm>
              <a:off x="6810313" y="32711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741C0-0C0F-D894-5D46-84A50CC8391A}"/>
                </a:ext>
              </a:extLst>
            </p:cNvPr>
            <p:cNvSpPr txBox="1"/>
            <p:nvPr/>
          </p:nvSpPr>
          <p:spPr>
            <a:xfrm>
              <a:off x="7454410" y="328956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0782932-5E00-170C-CCE3-D711A402D1B7}"/>
                </a:ext>
              </a:extLst>
            </p:cNvPr>
            <p:cNvGrpSpPr/>
            <p:nvPr/>
          </p:nvGrpSpPr>
          <p:grpSpPr>
            <a:xfrm>
              <a:off x="6659639" y="2911056"/>
              <a:ext cx="1965939" cy="1211313"/>
              <a:chOff x="6659639" y="1925181"/>
              <a:chExt cx="1965939" cy="121131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AF213E7-7289-D34A-9AD2-2B60BE2F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3091030"/>
                <a:ext cx="1965939" cy="17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2EBB697-9301-0745-5BE8-F270A8F80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702414"/>
                <a:ext cx="1965939" cy="17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A6FC205-51A3-3A87-570E-DA8D88DA4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313798"/>
                <a:ext cx="1965939" cy="615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E86298E-A220-408E-631E-5DDF2465D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1965939" cy="90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344899F-FA6A-C4DF-377E-6EACA9B43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17150C-5F35-980B-8A6C-AB024EA6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4952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FCBF485-72A4-1A40-CCA8-BEBD10A7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5578" y="1925181"/>
                <a:ext cx="0" cy="12113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38FDA6-C652-1BD3-3AB0-2B407AC50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265" y="1925182"/>
                <a:ext cx="0" cy="11581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A9B70-73BD-22D1-E6D5-F22BCF9FC193}"/>
                  </a:ext>
                </a:extLst>
              </p:cNvPr>
              <p:cNvSpPr txBox="1"/>
              <p:nvPr/>
            </p:nvSpPr>
            <p:spPr>
              <a:xfrm>
                <a:off x="6849648" y="193482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64A88E-80EC-1BCC-4794-8C51D0A55D9C}"/>
                  </a:ext>
                </a:extLst>
              </p:cNvPr>
              <p:cNvSpPr txBox="1"/>
              <p:nvPr/>
            </p:nvSpPr>
            <p:spPr>
              <a:xfrm>
                <a:off x="7493285" y="194472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8E3B2-0D69-C6BA-ECE1-EAEB58781901}"/>
                  </a:ext>
                </a:extLst>
              </p:cNvPr>
              <p:cNvSpPr txBox="1"/>
              <p:nvPr/>
            </p:nvSpPr>
            <p:spPr>
              <a:xfrm>
                <a:off x="8094972" y="19691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50C7A-037A-959C-CF5D-478A1BF4357C}"/>
                  </a:ext>
                </a:extLst>
              </p:cNvPr>
              <p:cNvSpPr txBox="1"/>
              <p:nvPr/>
            </p:nvSpPr>
            <p:spPr>
              <a:xfrm>
                <a:off x="8094972" y="232685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E68FB-6414-8CD6-9560-942FE789B7D2}"/>
                  </a:ext>
                </a:extLst>
              </p:cNvPr>
              <p:cNvSpPr txBox="1"/>
              <p:nvPr/>
            </p:nvSpPr>
            <p:spPr>
              <a:xfrm>
                <a:off x="6830843" y="271142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ADC53-24AB-F53D-E7E1-A9602F08F88A}"/>
                  </a:ext>
                </a:extLst>
              </p:cNvPr>
              <p:cNvSpPr txBox="1"/>
              <p:nvPr/>
            </p:nvSpPr>
            <p:spPr>
              <a:xfrm>
                <a:off x="7479027" y="26947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448AA-BFD7-71B3-4EFB-8AA9F1F682B7}"/>
                  </a:ext>
                </a:extLst>
              </p:cNvPr>
              <p:cNvSpPr txBox="1"/>
              <p:nvPr/>
            </p:nvSpPr>
            <p:spPr>
              <a:xfrm>
                <a:off x="8103370" y="27064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4CD00-2645-506F-B657-EDA46A3F8977}"/>
              </a:ext>
            </a:extLst>
          </p:cNvPr>
          <p:cNvSpPr/>
          <p:nvPr/>
        </p:nvSpPr>
        <p:spPr>
          <a:xfrm>
            <a:off x="1732405" y="2059675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87842-4A18-5960-33E2-92337123E89E}"/>
              </a:ext>
            </a:extLst>
          </p:cNvPr>
          <p:cNvSpPr txBox="1"/>
          <p:nvPr/>
        </p:nvSpPr>
        <p:spPr>
          <a:xfrm>
            <a:off x="3014071" y="152260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A7BE64-3F31-E25D-1219-04798428791F}"/>
              </a:ext>
            </a:extLst>
          </p:cNvPr>
          <p:cNvSpPr/>
          <p:nvPr/>
        </p:nvSpPr>
        <p:spPr>
          <a:xfrm>
            <a:off x="857770" y="308584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9A2EF7-4569-4C68-7703-44E431C2122E}"/>
              </a:ext>
            </a:extLst>
          </p:cNvPr>
          <p:cNvSpPr/>
          <p:nvPr/>
        </p:nvSpPr>
        <p:spPr>
          <a:xfrm>
            <a:off x="857770" y="371655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5A9FC-4247-9141-B5D4-B59150849867}"/>
              </a:ext>
            </a:extLst>
          </p:cNvPr>
          <p:cNvSpPr/>
          <p:nvPr/>
        </p:nvSpPr>
        <p:spPr>
          <a:xfrm>
            <a:off x="857770" y="4333997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EDDFE-E8A5-C7B7-AE8A-7C8DCB7F78B2}"/>
              </a:ext>
            </a:extLst>
          </p:cNvPr>
          <p:cNvSpPr/>
          <p:nvPr/>
        </p:nvSpPr>
        <p:spPr>
          <a:xfrm>
            <a:off x="830970" y="495144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3E5525-753C-3A75-4262-33F19B3EEE06}"/>
              </a:ext>
            </a:extLst>
          </p:cNvPr>
          <p:cNvSpPr/>
          <p:nvPr/>
        </p:nvSpPr>
        <p:spPr>
          <a:xfrm>
            <a:off x="2812411" y="310847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64FE86-B7BF-2EC8-9048-AE839E3AD830}"/>
              </a:ext>
            </a:extLst>
          </p:cNvPr>
          <p:cNvSpPr/>
          <p:nvPr/>
        </p:nvSpPr>
        <p:spPr>
          <a:xfrm>
            <a:off x="2795253" y="3725922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67D55B-1303-4FDA-51E1-7C697795E5EF}"/>
              </a:ext>
            </a:extLst>
          </p:cNvPr>
          <p:cNvSpPr/>
          <p:nvPr/>
        </p:nvSpPr>
        <p:spPr>
          <a:xfrm>
            <a:off x="2795253" y="434336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B2FE9-B32B-DD4C-4C3F-86D2F858EDDC}"/>
              </a:ext>
            </a:extLst>
          </p:cNvPr>
          <p:cNvSpPr/>
          <p:nvPr/>
        </p:nvSpPr>
        <p:spPr>
          <a:xfrm>
            <a:off x="2795253" y="496081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587688-CB17-E34A-DFF5-06243728D012}"/>
              </a:ext>
            </a:extLst>
          </p:cNvPr>
          <p:cNvGrpSpPr/>
          <p:nvPr/>
        </p:nvGrpSpPr>
        <p:grpSpPr>
          <a:xfrm>
            <a:off x="3706888" y="3760951"/>
            <a:ext cx="1102778" cy="281563"/>
            <a:chOff x="1249733" y="1143025"/>
            <a:chExt cx="1102778" cy="28156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0DE6C26-9248-F43D-1CD3-2E4313B136B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762E935-03AA-CFD7-212C-935A1C3362D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DD189-5317-573E-ECB2-41D6EB07C242}"/>
              </a:ext>
            </a:extLst>
          </p:cNvPr>
          <p:cNvGrpSpPr/>
          <p:nvPr/>
        </p:nvGrpSpPr>
        <p:grpSpPr>
          <a:xfrm>
            <a:off x="3706888" y="3155728"/>
            <a:ext cx="1102778" cy="281563"/>
            <a:chOff x="1249733" y="1143025"/>
            <a:chExt cx="1102778" cy="28156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73DE622-590E-F2F5-5E1B-59A999E85116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B9CC785-13C6-4C88-D38D-68CAFA509F10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B948BC-D8EE-730D-D9DC-13DFCDAB2861}"/>
              </a:ext>
            </a:extLst>
          </p:cNvPr>
          <p:cNvGrpSpPr/>
          <p:nvPr/>
        </p:nvGrpSpPr>
        <p:grpSpPr>
          <a:xfrm>
            <a:off x="3659004" y="4404176"/>
            <a:ext cx="1164230" cy="274317"/>
            <a:chOff x="1188281" y="1150271"/>
            <a:chExt cx="1164230" cy="2743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07E86BB-7566-F417-E9F3-777CA8236D66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54A45E-8BEC-3685-C919-DBBD8DF09F6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2608CED-F145-A649-73F5-6413A92B1C3A}"/>
              </a:ext>
            </a:extLst>
          </p:cNvPr>
          <p:cNvGrpSpPr/>
          <p:nvPr/>
        </p:nvGrpSpPr>
        <p:grpSpPr>
          <a:xfrm>
            <a:off x="3702178" y="5002153"/>
            <a:ext cx="1102778" cy="281563"/>
            <a:chOff x="1249733" y="1143025"/>
            <a:chExt cx="1102778" cy="28156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4DFC217-8A19-1367-DD1C-2A24FD709121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824AD6-DB74-714D-9E07-BAF20E894615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F3F4C33-A17D-1542-1CFA-41C369A7158B}"/>
              </a:ext>
            </a:extLst>
          </p:cNvPr>
          <p:cNvSpPr txBox="1"/>
          <p:nvPr/>
        </p:nvSpPr>
        <p:spPr>
          <a:xfrm>
            <a:off x="1220955" y="265853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Player Name                    Score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26D7B2-995C-2267-6942-241B97B0FAAF}"/>
              </a:ext>
            </a:extLst>
          </p:cNvPr>
          <p:cNvSpPr/>
          <p:nvPr/>
        </p:nvSpPr>
        <p:spPr>
          <a:xfrm>
            <a:off x="6636970" y="4709124"/>
            <a:ext cx="569919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5DC69FE-8E11-5C4D-B929-ACAC6A2FB1B7}"/>
              </a:ext>
            </a:extLst>
          </p:cNvPr>
          <p:cNvSpPr/>
          <p:nvPr/>
        </p:nvSpPr>
        <p:spPr>
          <a:xfrm>
            <a:off x="7283417" y="4709124"/>
            <a:ext cx="60807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DDA76F-9328-428D-22ED-30FB254FDC16}"/>
              </a:ext>
            </a:extLst>
          </p:cNvPr>
          <p:cNvSpPr/>
          <p:nvPr/>
        </p:nvSpPr>
        <p:spPr>
          <a:xfrm>
            <a:off x="7988260" y="4709124"/>
            <a:ext cx="63731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Next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125945-F9FC-907E-FC78-0CAFD7438C4E}"/>
              </a:ext>
            </a:extLst>
          </p:cNvPr>
          <p:cNvSpPr/>
          <p:nvPr/>
        </p:nvSpPr>
        <p:spPr>
          <a:xfrm>
            <a:off x="4925565" y="3170600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119ADF-23C3-ED2E-292B-1BC201E0971C}"/>
              </a:ext>
            </a:extLst>
          </p:cNvPr>
          <p:cNvSpPr/>
          <p:nvPr/>
        </p:nvSpPr>
        <p:spPr>
          <a:xfrm>
            <a:off x="4905422" y="3741240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69EBD2-DD89-4277-D6BB-EB907F5768FD}"/>
              </a:ext>
            </a:extLst>
          </p:cNvPr>
          <p:cNvSpPr/>
          <p:nvPr/>
        </p:nvSpPr>
        <p:spPr>
          <a:xfrm>
            <a:off x="4900563" y="4386016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9F5EE1-34CC-61AF-ABCB-CAD1A844F91D}"/>
              </a:ext>
            </a:extLst>
          </p:cNvPr>
          <p:cNvSpPr/>
          <p:nvPr/>
        </p:nvSpPr>
        <p:spPr>
          <a:xfrm>
            <a:off x="4888907" y="4977452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168335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2DE353-0F1D-8138-85E5-65E64C06115A}"/>
              </a:ext>
            </a:extLst>
          </p:cNvPr>
          <p:cNvSpPr/>
          <p:nvPr/>
        </p:nvSpPr>
        <p:spPr>
          <a:xfrm>
            <a:off x="5913122" y="502952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</a:t>
            </a:r>
          </a:p>
          <a:p>
            <a:pPr algn="ctr"/>
            <a:r>
              <a:rPr lang="en-US" sz="1200" dirty="0"/>
              <a:t>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5CA54-F6A5-E73E-4949-1E0EA1C62341}"/>
              </a:ext>
            </a:extLst>
          </p:cNvPr>
          <p:cNvSpPr/>
          <p:nvPr/>
        </p:nvSpPr>
        <p:spPr>
          <a:xfrm>
            <a:off x="3568103" y="1023359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0CA25-2050-1EA3-8E34-A57ECF839A08}"/>
              </a:ext>
            </a:extLst>
          </p:cNvPr>
          <p:cNvSpPr/>
          <p:nvPr/>
        </p:nvSpPr>
        <p:spPr>
          <a:xfrm>
            <a:off x="8564853" y="1021108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Game 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791D1D-8DB5-2977-396C-0B9AB20364C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827512" y="685830"/>
            <a:ext cx="2194536" cy="3352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7B5607-A450-4020-9CB2-A9CA4D80574B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205130" y="685829"/>
            <a:ext cx="1707993" cy="3375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9BCAC6-09EA-035D-47E6-14B8682B10DC}"/>
              </a:ext>
            </a:extLst>
          </p:cNvPr>
          <p:cNvSpPr txBox="1"/>
          <p:nvPr/>
        </p:nvSpPr>
        <p:spPr>
          <a:xfrm>
            <a:off x="7155041" y="471281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Game 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B9E4D-7CF6-34C8-2FBB-370EA9BBBE46}"/>
              </a:ext>
            </a:extLst>
          </p:cNvPr>
          <p:cNvSpPr txBox="1"/>
          <p:nvPr/>
        </p:nvSpPr>
        <p:spPr>
          <a:xfrm>
            <a:off x="4320433" y="43963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Configuration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778592-FEC7-B921-C372-40A74CD9A412}"/>
              </a:ext>
            </a:extLst>
          </p:cNvPr>
          <p:cNvSpPr/>
          <p:nvPr/>
        </p:nvSpPr>
        <p:spPr>
          <a:xfrm>
            <a:off x="1564702" y="2119718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BD32CE-EB51-D71A-B168-675EF2E259A0}"/>
              </a:ext>
            </a:extLst>
          </p:cNvPr>
          <p:cNvSpPr/>
          <p:nvPr/>
        </p:nvSpPr>
        <p:spPr>
          <a:xfrm>
            <a:off x="3568103" y="2115991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5952A3-309A-66D5-1935-2799E139B157}"/>
              </a:ext>
            </a:extLst>
          </p:cNvPr>
          <p:cNvSpPr/>
          <p:nvPr/>
        </p:nvSpPr>
        <p:spPr>
          <a:xfrm>
            <a:off x="4939186" y="2115992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Setup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141F05-CA1B-9781-E014-A91C251E5D73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2201729" y="1267196"/>
            <a:ext cx="1366375" cy="8525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FE883B-C50F-F5D7-E4D0-ED324ECD3AC6}"/>
              </a:ext>
            </a:extLst>
          </p:cNvPr>
          <p:cNvSpPr txBox="1"/>
          <p:nvPr/>
        </p:nvSpPr>
        <p:spPr>
          <a:xfrm>
            <a:off x="2193425" y="1018720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- Course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C6821E-C597-3903-5CCD-6E60283154A7}"/>
              </a:ext>
            </a:extLst>
          </p:cNvPr>
          <p:cNvSpPr txBox="1"/>
          <p:nvPr/>
        </p:nvSpPr>
        <p:spPr>
          <a:xfrm>
            <a:off x="3233051" y="16880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Details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DFBDC9-F646-8FDA-AC92-F48EB932CFBE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4842155" y="1267196"/>
            <a:ext cx="734057" cy="848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8DD686-077D-327D-73D3-D32D174C7AF2}"/>
              </a:ext>
            </a:extLst>
          </p:cNvPr>
          <p:cNvSpPr txBox="1"/>
          <p:nvPr/>
        </p:nvSpPr>
        <p:spPr>
          <a:xfrm>
            <a:off x="4885959" y="1811194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Player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A10FA-3E98-BF27-E11A-68175AF0D143}"/>
              </a:ext>
            </a:extLst>
          </p:cNvPr>
          <p:cNvSpPr/>
          <p:nvPr/>
        </p:nvSpPr>
        <p:spPr>
          <a:xfrm>
            <a:off x="7284705" y="2087186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Cards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4E378-657B-403D-6BD8-207ED78F2365}"/>
              </a:ext>
            </a:extLst>
          </p:cNvPr>
          <p:cNvSpPr/>
          <p:nvPr/>
        </p:nvSpPr>
        <p:spPr>
          <a:xfrm>
            <a:off x="9753560" y="2087187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Summary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0B617-725D-7896-AAE9-1F8A6C831E3D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rot="10800000" flipV="1">
            <a:off x="7741901" y="1203986"/>
            <a:ext cx="822953" cy="8832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EF6C4B-FEA4-F4A6-508E-CE1124EEF34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479243" y="1203986"/>
            <a:ext cx="731512" cy="8832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610539-5A46-CB69-9E09-C267E58F5D8B}"/>
              </a:ext>
            </a:extLst>
          </p:cNvPr>
          <p:cNvSpPr txBox="1"/>
          <p:nvPr/>
        </p:nvSpPr>
        <p:spPr>
          <a:xfrm>
            <a:off x="7099867" y="1783580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Score Card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056EBF-3966-6AEA-E823-573C690C791F}"/>
              </a:ext>
            </a:extLst>
          </p:cNvPr>
          <p:cNvSpPr txBox="1"/>
          <p:nvPr/>
        </p:nvSpPr>
        <p:spPr>
          <a:xfrm>
            <a:off x="9662121" y="1790840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355EFA-AAE8-E1C5-1FB0-175E808AC82C}"/>
              </a:ext>
            </a:extLst>
          </p:cNvPr>
          <p:cNvSpPr/>
          <p:nvPr/>
        </p:nvSpPr>
        <p:spPr>
          <a:xfrm>
            <a:off x="417964" y="317363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Summary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DFE00B-E869-089A-8D38-92752904CF53}"/>
              </a:ext>
            </a:extLst>
          </p:cNvPr>
          <p:cNvSpPr/>
          <p:nvPr/>
        </p:nvSpPr>
        <p:spPr>
          <a:xfrm>
            <a:off x="2666427" y="315517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38B4D4-7061-0D29-3E22-01A837851DED}"/>
              </a:ext>
            </a:extLst>
          </p:cNvPr>
          <p:cNvSpPr/>
          <p:nvPr/>
        </p:nvSpPr>
        <p:spPr>
          <a:xfrm>
            <a:off x="6795087" y="321167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Setup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D2CD95-1114-9D90-BFBE-5D54B37A99A7}"/>
              </a:ext>
            </a:extLst>
          </p:cNvPr>
          <p:cNvSpPr/>
          <p:nvPr/>
        </p:nvSpPr>
        <p:spPr>
          <a:xfrm>
            <a:off x="9396994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Score Card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886ADD-04FE-CFF1-5233-08C309C7812D}"/>
              </a:ext>
            </a:extLst>
          </p:cNvPr>
          <p:cNvSpPr/>
          <p:nvPr/>
        </p:nvSpPr>
        <p:spPr>
          <a:xfrm>
            <a:off x="4632976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E71E0A-1FDB-5A38-F47B-05CE9D5F75A4}"/>
              </a:ext>
            </a:extLst>
          </p:cNvPr>
          <p:cNvSpPr txBox="1"/>
          <p:nvPr/>
        </p:nvSpPr>
        <p:spPr>
          <a:xfrm>
            <a:off x="737629" y="4809601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66ACBA-29EF-895B-EDC7-56B89C22569E}"/>
              </a:ext>
            </a:extLst>
          </p:cNvPr>
          <p:cNvSpPr txBox="1"/>
          <p:nvPr/>
        </p:nvSpPr>
        <p:spPr>
          <a:xfrm>
            <a:off x="1196044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Players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2664F1-130F-7A23-AA55-E3C2F8FAE3AF}"/>
              </a:ext>
            </a:extLst>
          </p:cNvPr>
          <p:cNvSpPr txBox="1"/>
          <p:nvPr/>
        </p:nvSpPr>
        <p:spPr>
          <a:xfrm>
            <a:off x="1609282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C3953F-1433-4881-AD3A-22CCBC7B683F}"/>
              </a:ext>
            </a:extLst>
          </p:cNvPr>
          <p:cNvSpPr txBox="1"/>
          <p:nvPr/>
        </p:nvSpPr>
        <p:spPr>
          <a:xfrm>
            <a:off x="463923" y="4800585"/>
            <a:ext cx="44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352C36-F3AC-4575-D3A0-F372FB3CD7D2}"/>
              </a:ext>
            </a:extLst>
          </p:cNvPr>
          <p:cNvSpPr txBox="1"/>
          <p:nvPr/>
        </p:nvSpPr>
        <p:spPr>
          <a:xfrm>
            <a:off x="4920742" y="4755553"/>
            <a:ext cx="46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6D4499-CCCA-4528-A3B3-BEEAC59B1F77}"/>
              </a:ext>
            </a:extLst>
          </p:cNvPr>
          <p:cNvSpPr txBox="1"/>
          <p:nvPr/>
        </p:nvSpPr>
        <p:spPr>
          <a:xfrm>
            <a:off x="4938673" y="4631867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CECCC8-BE33-4E55-54E8-89A5DEC778D5}"/>
              </a:ext>
            </a:extLst>
          </p:cNvPr>
          <p:cNvSpPr txBox="1"/>
          <p:nvPr/>
        </p:nvSpPr>
        <p:spPr>
          <a:xfrm>
            <a:off x="3214168" y="4800585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Edit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86A7E6-3D3D-008F-4563-33C759880C5F}"/>
              </a:ext>
            </a:extLst>
          </p:cNvPr>
          <p:cNvSpPr txBox="1"/>
          <p:nvPr/>
        </p:nvSpPr>
        <p:spPr>
          <a:xfrm>
            <a:off x="3555957" y="4809601"/>
            <a:ext cx="518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2B9B68-2FD2-3897-D7A0-09F0DCE02D97}"/>
              </a:ext>
            </a:extLst>
          </p:cNvPr>
          <p:cNvSpPr txBox="1"/>
          <p:nvPr/>
        </p:nvSpPr>
        <p:spPr>
          <a:xfrm>
            <a:off x="2755900" y="4771517"/>
            <a:ext cx="53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Select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643CBF-784A-220E-7F55-12ACF5C91D2E}"/>
              </a:ext>
            </a:extLst>
          </p:cNvPr>
          <p:cNvSpPr txBox="1"/>
          <p:nvPr/>
        </p:nvSpPr>
        <p:spPr>
          <a:xfrm>
            <a:off x="3259103" y="4619010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F919A-62B6-340A-7166-74E0F595F5D5}"/>
              </a:ext>
            </a:extLst>
          </p:cNvPr>
          <p:cNvSpPr txBox="1"/>
          <p:nvPr/>
        </p:nvSpPr>
        <p:spPr>
          <a:xfrm>
            <a:off x="7576419" y="4590947"/>
            <a:ext cx="76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Game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DA61C5-1EBE-CED9-9FC7-67876CB1E067}"/>
              </a:ext>
            </a:extLst>
          </p:cNvPr>
          <p:cNvSpPr txBox="1"/>
          <p:nvPr/>
        </p:nvSpPr>
        <p:spPr>
          <a:xfrm>
            <a:off x="9875482" y="4785317"/>
            <a:ext cx="79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Summary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4285EC-2393-D17C-BB35-A9FED771089F}"/>
              </a:ext>
            </a:extLst>
          </p:cNvPr>
          <p:cNvSpPr txBox="1"/>
          <p:nvPr/>
        </p:nvSpPr>
        <p:spPr>
          <a:xfrm>
            <a:off x="7642115" y="4761333"/>
            <a:ext cx="579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8C7D9E-04C2-12F1-8BFC-54A696DA0AF3}"/>
              </a:ext>
            </a:extLst>
          </p:cNvPr>
          <p:cNvSpPr txBox="1"/>
          <p:nvPr/>
        </p:nvSpPr>
        <p:spPr>
          <a:xfrm>
            <a:off x="6906662" y="4800442"/>
            <a:ext cx="54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5DFE876-BD02-34F4-4A6E-93CD45EE9E15}"/>
              </a:ext>
            </a:extLst>
          </p:cNvPr>
          <p:cNvCxnSpPr>
            <a:cxnSpLocks/>
            <a:stCxn id="49" idx="2"/>
            <a:endCxn id="43" idx="1"/>
          </p:cNvCxnSpPr>
          <p:nvPr/>
        </p:nvCxnSpPr>
        <p:spPr>
          <a:xfrm rot="5400000" flipH="1" flipV="1">
            <a:off x="1831527" y="4213075"/>
            <a:ext cx="932689" cy="737109"/>
          </a:xfrm>
          <a:prstGeom prst="bentConnector4">
            <a:avLst>
              <a:gd name="adj1" fmla="val -24510"/>
              <a:gd name="adj2" fmla="val 717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F96C483-A456-1349-D48D-56E78359247F}"/>
              </a:ext>
            </a:extLst>
          </p:cNvPr>
          <p:cNvCxnSpPr>
            <a:cxnSpLocks/>
            <a:stCxn id="48" idx="2"/>
            <a:endCxn id="44" idx="1"/>
          </p:cNvCxnSpPr>
          <p:nvPr/>
        </p:nvCxnSpPr>
        <p:spPr>
          <a:xfrm rot="5400000" flipH="1" flipV="1">
            <a:off x="3717487" y="1970375"/>
            <a:ext cx="876191" cy="5279007"/>
          </a:xfrm>
          <a:prstGeom prst="bentConnector4">
            <a:avLst>
              <a:gd name="adj1" fmla="val -74096"/>
              <a:gd name="adj2" fmla="val 972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C332EA1-9561-BE6B-FB5B-5D822436D335}"/>
              </a:ext>
            </a:extLst>
          </p:cNvPr>
          <p:cNvCxnSpPr>
            <a:cxnSpLocks/>
            <a:stCxn id="47" idx="2"/>
            <a:endCxn id="45" idx="1"/>
          </p:cNvCxnSpPr>
          <p:nvPr/>
        </p:nvCxnSpPr>
        <p:spPr>
          <a:xfrm rot="5400000" flipH="1" flipV="1">
            <a:off x="4799173" y="427224"/>
            <a:ext cx="856312" cy="8339329"/>
          </a:xfrm>
          <a:prstGeom prst="bentConnector4">
            <a:avLst>
              <a:gd name="adj1" fmla="val -138819"/>
              <a:gd name="adj2" fmla="val 961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A3075FD-D4B9-F325-0575-B18F9D4DB54F}"/>
              </a:ext>
            </a:extLst>
          </p:cNvPr>
          <p:cNvCxnSpPr>
            <a:cxnSpLocks/>
            <a:stCxn id="56" idx="2"/>
            <a:endCxn id="44" idx="1"/>
          </p:cNvCxnSpPr>
          <p:nvPr/>
        </p:nvCxnSpPr>
        <p:spPr>
          <a:xfrm rot="5400000" flipH="1" flipV="1">
            <a:off x="4501394" y="2693268"/>
            <a:ext cx="815178" cy="3772207"/>
          </a:xfrm>
          <a:prstGeom prst="bentConnector4">
            <a:avLst>
              <a:gd name="adj1" fmla="val -63938"/>
              <a:gd name="adj2" fmla="val 957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E399972-F9BA-637D-BB70-B7B3836E1AED}"/>
              </a:ext>
            </a:extLst>
          </p:cNvPr>
          <p:cNvCxnSpPr>
            <a:cxnSpLocks/>
            <a:stCxn id="54" idx="2"/>
            <a:endCxn id="46" idx="1"/>
          </p:cNvCxnSpPr>
          <p:nvPr/>
        </p:nvCxnSpPr>
        <p:spPr>
          <a:xfrm rot="5400000" flipH="1" flipV="1">
            <a:off x="3610946" y="3993999"/>
            <a:ext cx="847296" cy="1196764"/>
          </a:xfrm>
          <a:prstGeom prst="bentConnector4">
            <a:avLst>
              <a:gd name="adj1" fmla="val -38851"/>
              <a:gd name="adj2" fmla="val 592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8F992D4-89E0-1852-31E2-87A5EA51483C}"/>
              </a:ext>
            </a:extLst>
          </p:cNvPr>
          <p:cNvCxnSpPr>
            <a:cxnSpLocks/>
            <a:stCxn id="52" idx="2"/>
            <a:endCxn id="43" idx="3"/>
          </p:cNvCxnSpPr>
          <p:nvPr/>
        </p:nvCxnSpPr>
        <p:spPr>
          <a:xfrm rot="5400000" flipH="1">
            <a:off x="4350579" y="4168475"/>
            <a:ext cx="855712" cy="749333"/>
          </a:xfrm>
          <a:prstGeom prst="bentConnector4">
            <a:avLst>
              <a:gd name="adj1" fmla="val -40607"/>
              <a:gd name="adj2" fmla="val 838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5C8C5C3-80AD-6D0E-7117-964EF0645C89}"/>
              </a:ext>
            </a:extLst>
          </p:cNvPr>
          <p:cNvCxnSpPr>
            <a:cxnSpLocks/>
            <a:stCxn id="61" idx="2"/>
            <a:endCxn id="45" idx="1"/>
          </p:cNvCxnSpPr>
          <p:nvPr/>
        </p:nvCxnSpPr>
        <p:spPr>
          <a:xfrm rot="5400000" flipH="1" flipV="1">
            <a:off x="8260310" y="3840093"/>
            <a:ext cx="808044" cy="1465323"/>
          </a:xfrm>
          <a:prstGeom prst="bentConnector4">
            <a:avLst>
              <a:gd name="adj1" fmla="val -63372"/>
              <a:gd name="adj2" fmla="val 5988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4A02C89-A8A4-6410-B38B-F7893A39BDA7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 rot="5400000" flipH="1">
            <a:off x="4844266" y="-292556"/>
            <a:ext cx="995097" cy="9847701"/>
          </a:xfrm>
          <a:prstGeom prst="bentConnector4">
            <a:avLst>
              <a:gd name="adj1" fmla="val -144269"/>
              <a:gd name="adj2" fmla="val 1023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EB574-607D-3565-63D4-E8C169182CED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4205129" y="1511032"/>
            <a:ext cx="0" cy="604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7EE8D-41C5-D38B-15F8-07F1C9DF19DA}"/>
              </a:ext>
            </a:extLst>
          </p:cNvPr>
          <p:cNvSpPr txBox="1"/>
          <p:nvPr/>
        </p:nvSpPr>
        <p:spPr>
          <a:xfrm>
            <a:off x="5110690" y="193892"/>
            <a:ext cx="16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Day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C29C-C053-BEF2-B4C0-02B76C03E16A}"/>
              </a:ext>
            </a:extLst>
          </p:cNvPr>
          <p:cNvSpPr/>
          <p:nvPr/>
        </p:nvSpPr>
        <p:spPr>
          <a:xfrm>
            <a:off x="1000346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00004-5BEB-ABCA-5D53-A4A6A14CAA9D}"/>
              </a:ext>
            </a:extLst>
          </p:cNvPr>
          <p:cNvSpPr/>
          <p:nvPr/>
        </p:nvSpPr>
        <p:spPr>
          <a:xfrm>
            <a:off x="2783216" y="774056"/>
            <a:ext cx="2331992" cy="2050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Score Card Record</a:t>
            </a:r>
          </a:p>
          <a:p>
            <a:r>
              <a:rPr lang="en-US" sz="1200" dirty="0" err="1"/>
              <a:t>Rec_Id</a:t>
            </a:r>
            <a:endParaRPr lang="en-US" sz="120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>
                <a:solidFill>
                  <a:schemeClr val="bg1"/>
                </a:solidFill>
                <a:latin typeface="JetBrains Mono"/>
              </a:rPr>
              <a:t>Course </a:t>
            </a:r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Current Hole</a:t>
            </a:r>
          </a:p>
          <a:p>
            <a:r>
              <a:rPr lang="en-US" sz="1200" dirty="0"/>
              <a:t>Par – Byte[18]</a:t>
            </a:r>
          </a:p>
          <a:p>
            <a:r>
              <a:rPr lang="en-US" sz="1200" dirty="0"/>
              <a:t>Hdcp – Byte[18]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Player Record[n] 1 to many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9BDBAE-0028-BC58-88A5-F7F6665A768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338215" y="2066082"/>
            <a:ext cx="852551" cy="2369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5281AC-666D-7FEE-1081-31F9CFD96AE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3128510" y="2856377"/>
            <a:ext cx="852551" cy="78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7A5E2-DD07-4B82-46AD-FD3FF8F31A37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3918803" y="2854937"/>
            <a:ext cx="852551" cy="79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39BD0-5D2D-2495-2AC7-9D862DA0182D}"/>
              </a:ext>
            </a:extLst>
          </p:cNvPr>
          <p:cNvSpPr/>
          <p:nvPr/>
        </p:nvSpPr>
        <p:spPr>
          <a:xfrm>
            <a:off x="2580935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EDC83-86EE-C25F-1721-9006AFF7F062}"/>
              </a:ext>
            </a:extLst>
          </p:cNvPr>
          <p:cNvSpPr/>
          <p:nvPr/>
        </p:nvSpPr>
        <p:spPr>
          <a:xfrm>
            <a:off x="4161523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BC5CC-2A36-0373-8267-507A70C4315A}"/>
              </a:ext>
            </a:extLst>
          </p:cNvPr>
          <p:cNvSpPr/>
          <p:nvPr/>
        </p:nvSpPr>
        <p:spPr>
          <a:xfrm>
            <a:off x="5712791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D0AF89-932D-205F-76C3-DDB93CCF66D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694437" y="2079303"/>
            <a:ext cx="852551" cy="2343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6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C00F4-BC4B-646F-477A-5400020993D9}"/>
              </a:ext>
            </a:extLst>
          </p:cNvPr>
          <p:cNvSpPr txBox="1"/>
          <p:nvPr/>
        </p:nvSpPr>
        <p:spPr>
          <a:xfrm>
            <a:off x="4988459" y="26255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C3F4-1C08-3CAC-E7EA-E94B77361CA4}"/>
              </a:ext>
            </a:extLst>
          </p:cNvPr>
          <p:cNvSpPr/>
          <p:nvPr/>
        </p:nvSpPr>
        <p:spPr>
          <a:xfrm>
            <a:off x="2472719" y="3829615"/>
            <a:ext cx="149382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 Class</a:t>
            </a:r>
          </a:p>
          <a:p>
            <a:pPr algn="ctr"/>
            <a:r>
              <a:rPr lang="en-US" sz="1200" dirty="0"/>
              <a:t>Contains all </a:t>
            </a:r>
          </a:p>
          <a:p>
            <a:pPr algn="ctr"/>
            <a:r>
              <a:rPr lang="en-US" sz="1200" dirty="0"/>
              <a:t>Dao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0781-C69B-C963-FD3D-6442B4C5D511}"/>
              </a:ext>
            </a:extLst>
          </p:cNvPr>
          <p:cNvSpPr/>
          <p:nvPr/>
        </p:nvSpPr>
        <p:spPr>
          <a:xfrm>
            <a:off x="4675730" y="3829615"/>
            <a:ext cx="14938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 class</a:t>
            </a:r>
          </a:p>
          <a:p>
            <a:pPr algn="ctr"/>
            <a:r>
              <a:rPr lang="en-US" sz="1200" dirty="0"/>
              <a:t>Interface with SQL statements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9190E-E5D1-B7AB-C011-1F699307AC39}"/>
              </a:ext>
            </a:extLst>
          </p:cNvPr>
          <p:cNvSpPr/>
          <p:nvPr/>
        </p:nvSpPr>
        <p:spPr>
          <a:xfrm>
            <a:off x="7044719" y="3829615"/>
            <a:ext cx="139423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is abstract class with Dao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B531A-4893-A597-515D-9D9FF3F840CA}"/>
              </a:ext>
            </a:extLst>
          </p:cNvPr>
          <p:cNvSpPr/>
          <p:nvPr/>
        </p:nvSpPr>
        <p:spPr>
          <a:xfrm>
            <a:off x="9344300" y="3838669"/>
            <a:ext cx="1285592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Companion Object which opens 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6F67D-5408-EBD9-130B-3B2AA16E5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38953" y="4286815"/>
            <a:ext cx="905347" cy="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4F2A9-5B79-E11A-C4A7-638F1E576D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69552" y="4286815"/>
            <a:ext cx="87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DABCA-4B8E-D907-C9AE-9625FF3842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6541" y="4286815"/>
            <a:ext cx="70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E872E6-D706-7F54-A9D6-2C947BC55E2B}"/>
              </a:ext>
            </a:extLst>
          </p:cNvPr>
          <p:cNvSpPr/>
          <p:nvPr/>
        </p:nvSpPr>
        <p:spPr>
          <a:xfrm>
            <a:off x="4807390" y="1184143"/>
            <a:ext cx="199025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- object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Graph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 opens database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 Opens Repository with the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Daos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0AA0D0-3A5F-DEE5-91EA-A99CE0F59313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6797644" y="1641343"/>
            <a:ext cx="3189452" cy="2197326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228575-433C-646A-3FDB-1F59ACFE6619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3645538" y="1672636"/>
            <a:ext cx="1731072" cy="25828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64C886-7CD6-A487-B00A-1AA965F91374}"/>
              </a:ext>
            </a:extLst>
          </p:cNvPr>
          <p:cNvSpPr txBox="1"/>
          <p:nvPr/>
        </p:nvSpPr>
        <p:spPr>
          <a:xfrm>
            <a:off x="4321135" y="276672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db</a:t>
            </a:r>
            <a:r>
              <a:rPr lang="en-US" sz="1000" dirty="0"/>
              <a:t> </a:t>
            </a:r>
            <a:r>
              <a:rPr lang="en-US" sz="1000" dirty="0" err="1"/>
              <a:t>Daos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AC4C-519F-4B1B-6ECF-2A19128B96E4}"/>
              </a:ext>
            </a:extLst>
          </p:cNvPr>
          <p:cNvSpPr txBox="1"/>
          <p:nvPr/>
        </p:nvSpPr>
        <p:spPr>
          <a:xfrm>
            <a:off x="8270943" y="139512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E1B445-4ACF-A92C-D787-45887B24F64B}"/>
              </a:ext>
            </a:extLst>
          </p:cNvPr>
          <p:cNvSpPr/>
          <p:nvPr/>
        </p:nvSpPr>
        <p:spPr>
          <a:xfrm>
            <a:off x="1530790" y="1211304"/>
            <a:ext cx="132180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B3"/>
                </a:solidFill>
                <a:effectLst/>
                <a:latin typeface="JetBrains Mono"/>
              </a:rPr>
              <a:t>Manifest: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ctr"/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Calls Object Graph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07C9F-6D1B-39A2-86E5-FE4EF59919F9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852596" y="1641343"/>
            <a:ext cx="1954794" cy="2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38B52-3A73-629D-13CE-F13D851B4F6E}"/>
              </a:ext>
            </a:extLst>
          </p:cNvPr>
          <p:cNvSpPr txBox="1"/>
          <p:nvPr/>
        </p:nvSpPr>
        <p:spPr>
          <a:xfrm>
            <a:off x="3348130" y="140870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</p:spTree>
    <p:extLst>
      <p:ext uri="{BB962C8B-B14F-4D97-AF65-F5344CB8AC3E}">
        <p14:creationId xmlns:p14="http://schemas.microsoft.com/office/powerpoint/2010/main" val="227934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1ABF-3324-91B4-A746-C12B4A9477C4}"/>
              </a:ext>
            </a:extLst>
          </p:cNvPr>
          <p:cNvSpPr/>
          <p:nvPr/>
        </p:nvSpPr>
        <p:spPr>
          <a:xfrm>
            <a:off x="5062421" y="3674337"/>
            <a:ext cx="1590392" cy="6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Score</a:t>
            </a:r>
          </a:p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45ED6-3C59-4098-953C-4BCD099723C2}"/>
              </a:ext>
            </a:extLst>
          </p:cNvPr>
          <p:cNvSpPr/>
          <p:nvPr/>
        </p:nvSpPr>
        <p:spPr>
          <a:xfrm>
            <a:off x="9204926" y="4983463"/>
            <a:ext cx="2716040" cy="1180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(tableName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team_tbl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TeamRecord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mTeamHoleScore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mTeamTotalScore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mHoleUsedByPlayers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D6F81-3265-FD26-2B21-2E2981D379AF}"/>
              </a:ext>
            </a:extLst>
          </p:cNvPr>
          <p:cNvSpPr/>
          <p:nvPr/>
        </p:nvSpPr>
        <p:spPr>
          <a:xfrm>
            <a:off x="8191253" y="2276230"/>
            <a:ext cx="3562227" cy="20398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@Entity(tableName = "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")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 = "",  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var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 = "",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(HOLE_ARRAY_SIZE),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mTeamHole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(HOLE_ARRAY_SIZE),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mScoreCardRecFk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Int = SCORE_CARD_REC_ID,    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@PrimaryKey(autoGenerate = false)    // default is false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mId: Int = 0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A81414-FFBC-479C-04B4-D8028A2BC2FE}"/>
              </a:ext>
            </a:extLst>
          </p:cNvPr>
          <p:cNvSpPr/>
          <p:nvPr/>
        </p:nvSpPr>
        <p:spPr>
          <a:xfrm>
            <a:off x="8839170" y="228636"/>
            <a:ext cx="2634557" cy="16117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course_tbl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data CourseListRecord class(</a:t>
            </a:r>
          </a:p>
          <a:p>
            <a:r>
              <a:rPr lang="en-US" sz="1000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mCoursename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mUsstate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String? = "NC",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mPar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mNotes:Array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&lt;String&gt;,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@PrimaryKey(autoGenerate = true)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mId: Int = 0 )</a:t>
            </a:r>
          </a:p>
          <a:p>
            <a:endParaRPr lang="en-US" sz="10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D8749-EF30-A287-CF64-BE41C60719F3}"/>
              </a:ext>
            </a:extLst>
          </p:cNvPr>
          <p:cNvSpPr/>
          <p:nvPr/>
        </p:nvSpPr>
        <p:spPr>
          <a:xfrm>
            <a:off x="3810025" y="3520429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</a:t>
            </a:r>
          </a:p>
          <a:p>
            <a:pPr algn="ctr"/>
            <a:r>
              <a:rPr lang="en-US" sz="1200" dirty="0"/>
              <a:t>Database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D07C1-F7DA-66B7-D56B-ED68050F880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4724425" y="3977629"/>
            <a:ext cx="33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6C81F-2CBB-1EB8-B712-37A5FBB98105}"/>
              </a:ext>
            </a:extLst>
          </p:cNvPr>
          <p:cNvSpPr/>
          <p:nvPr/>
        </p:nvSpPr>
        <p:spPr>
          <a:xfrm>
            <a:off x="2219633" y="3710550"/>
            <a:ext cx="964194" cy="534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B8514-0B0B-7CB2-B582-D64CD85ABB8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183827" y="3977628"/>
            <a:ext cx="626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7E887-C25F-5133-D512-2CC53B891300}"/>
              </a:ext>
            </a:extLst>
          </p:cNvPr>
          <p:cNvSpPr/>
          <p:nvPr/>
        </p:nvSpPr>
        <p:spPr>
          <a:xfrm>
            <a:off x="549270" y="3715078"/>
            <a:ext cx="1093959" cy="529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ViewModel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A6DA2-41AF-D22C-C99B-F842014FC4CF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1643229" y="3977628"/>
            <a:ext cx="576404" cy="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85398B-2C86-B764-8B53-50F6D1DF6E23}"/>
              </a:ext>
            </a:extLst>
          </p:cNvPr>
          <p:cNvSpPr/>
          <p:nvPr/>
        </p:nvSpPr>
        <p:spPr>
          <a:xfrm>
            <a:off x="4691103" y="256093"/>
            <a:ext cx="2634557" cy="18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>
              <a:latin typeface="JetBrains Mono"/>
            </a:endParaRPr>
          </a:p>
          <a:p>
            <a:r>
              <a:rPr lang="en-US" sz="1050" dirty="0">
                <a:latin typeface="JetBrains Mono"/>
              </a:rPr>
              <a:t>@Entity(tableName = "</a:t>
            </a:r>
            <a:r>
              <a:rPr lang="en-US" sz="1050" dirty="0" err="1">
                <a:latin typeface="JetBrains Mono"/>
              </a:rPr>
              <a:t>ScoreCardRecord</a:t>
            </a:r>
            <a:r>
              <a:rPr lang="en-US" sz="1050" dirty="0">
                <a:latin typeface="JetBrains Mono"/>
              </a:rPr>
              <a:t>")</a:t>
            </a:r>
          </a:p>
          <a:p>
            <a:r>
              <a:rPr lang="en-US" sz="1000" dirty="0">
                <a:latin typeface="JetBrains Mono"/>
              </a:rPr>
              <a:t>data class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(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mCourseName</a:t>
            </a:r>
            <a:r>
              <a:rPr lang="en-US" sz="1000" dirty="0">
                <a:latin typeface="JetBrains Mono"/>
              </a:rPr>
              <a:t>: String,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mTee</a:t>
            </a:r>
            <a:r>
              <a:rPr lang="en-US" sz="1000" dirty="0">
                <a:latin typeface="JetBrains Mono"/>
              </a:rPr>
              <a:t> : String,       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mCurrentHole</a:t>
            </a:r>
            <a:r>
              <a:rPr lang="en-US" sz="1000" dirty="0">
                <a:latin typeface="JetBrains Mono"/>
              </a:rPr>
              <a:t>: Int = 0,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mCourseId:Int</a:t>
            </a:r>
            <a:r>
              <a:rPr lang="en-US" sz="1000" dirty="0">
                <a:latin typeface="JetBrains Mono"/>
              </a:rPr>
              <a:t> = 0,  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mPar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IntArray</a:t>
            </a:r>
            <a:r>
              <a:rPr lang="en-US" sz="1000" dirty="0">
                <a:latin typeface="JetBrains Mono"/>
              </a:rPr>
              <a:t>,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mHandicap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IntArray</a:t>
            </a:r>
            <a:r>
              <a:rPr lang="en-US" sz="1000" dirty="0">
                <a:latin typeface="JetBrains Mono"/>
              </a:rPr>
              <a:t>,       </a:t>
            </a:r>
          </a:p>
          <a:p>
            <a:r>
              <a:rPr lang="en-US" sz="1000" dirty="0">
                <a:latin typeface="JetBrains Mono"/>
              </a:rPr>
              <a:t>    @PrimaryKey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mScoreCardRecId</a:t>
            </a:r>
            <a:r>
              <a:rPr lang="en-US" sz="1000" dirty="0">
                <a:latin typeface="JetBrains Mono"/>
              </a:rPr>
              <a:t>: Int?,)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C7FF679-74D6-798C-AE67-49780ED9ED34}"/>
              </a:ext>
            </a:extLst>
          </p:cNvPr>
          <p:cNvSpPr/>
          <p:nvPr/>
        </p:nvSpPr>
        <p:spPr>
          <a:xfrm>
            <a:off x="549271" y="320074"/>
            <a:ext cx="3717949" cy="18249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latin typeface="JetBrains Mono"/>
              </a:rPr>
              <a:t>data class </a:t>
            </a:r>
            <a:r>
              <a:rPr lang="en-US" sz="1050" dirty="0" err="1">
                <a:latin typeface="JetBrains Mono"/>
              </a:rPr>
              <a:t>ScoreCardWithPlayers</a:t>
            </a:r>
            <a:r>
              <a:rPr lang="en-US" sz="1000" dirty="0">
                <a:latin typeface="JetBrains Mono"/>
              </a:rPr>
              <a:t>(</a:t>
            </a:r>
          </a:p>
          <a:p>
            <a:r>
              <a:rPr lang="en-US" sz="1000" dirty="0">
                <a:latin typeface="JetBrains Mono"/>
              </a:rPr>
              <a:t>    @Embedded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,</a:t>
            </a:r>
          </a:p>
          <a:p>
            <a:endParaRPr lang="en-US" sz="1000" dirty="0">
              <a:latin typeface="JetBrains Mono"/>
            </a:endParaRPr>
          </a:p>
          <a:p>
            <a:r>
              <a:rPr lang="en-US" sz="1000" dirty="0">
                <a:latin typeface="JetBrains Mono"/>
              </a:rPr>
              <a:t>    @Relation(</a:t>
            </a:r>
          </a:p>
          <a:p>
            <a:r>
              <a:rPr lang="en-US" sz="1000" dirty="0">
                <a:latin typeface="JetBrains Mono"/>
              </a:rPr>
              <a:t>        </a:t>
            </a:r>
            <a:r>
              <a:rPr lang="en-US" sz="1000" dirty="0" err="1">
                <a:latin typeface="JetBrains Mono"/>
              </a:rPr>
              <a:t>parentColumn</a:t>
            </a:r>
            <a:r>
              <a:rPr lang="en-US" sz="1000" dirty="0">
                <a:latin typeface="JetBrains Mono"/>
              </a:rPr>
              <a:t> = "</a:t>
            </a:r>
            <a:r>
              <a:rPr lang="en-US" sz="1000" dirty="0" err="1">
                <a:latin typeface="JetBrains Mono"/>
              </a:rPr>
              <a:t>mScoreCardRecId</a:t>
            </a:r>
            <a:r>
              <a:rPr lang="en-US" sz="1000" dirty="0">
                <a:latin typeface="JetBrains Mono"/>
              </a:rPr>
              <a:t>",   // ties the score card record</a:t>
            </a:r>
          </a:p>
          <a:p>
            <a:r>
              <a:rPr lang="en-US" sz="1000" dirty="0">
                <a:latin typeface="JetBrains Mono"/>
              </a:rPr>
              <a:t>        </a:t>
            </a:r>
            <a:r>
              <a:rPr lang="en-US" sz="1000" dirty="0" err="1">
                <a:latin typeface="JetBrains Mono"/>
              </a:rPr>
              <a:t>entityColumn</a:t>
            </a:r>
            <a:r>
              <a:rPr lang="en-US" sz="1000" dirty="0">
                <a:latin typeface="JetBrains Mono"/>
              </a:rPr>
              <a:t> = "</a:t>
            </a:r>
            <a:r>
              <a:rPr lang="en-US" sz="1000" dirty="0" err="1">
                <a:latin typeface="JetBrains Mono"/>
              </a:rPr>
              <a:t>mScoreCardRecFk</a:t>
            </a:r>
            <a:r>
              <a:rPr lang="en-US" sz="1000" dirty="0">
                <a:latin typeface="JetBrains Mono"/>
              </a:rPr>
              <a:t>"    //Link to score card</a:t>
            </a:r>
          </a:p>
          <a:p>
            <a:r>
              <a:rPr lang="en-US" sz="1000" dirty="0">
                <a:latin typeface="JetBrains Mono"/>
              </a:rPr>
              <a:t>    )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playerRecords</a:t>
            </a:r>
            <a:r>
              <a:rPr lang="en-US" sz="1000" dirty="0">
                <a:latin typeface="JetBrains Mono"/>
              </a:rPr>
              <a:t>: List&lt;</a:t>
            </a:r>
            <a:r>
              <a:rPr lang="en-US" sz="1000" dirty="0" err="1">
                <a:latin typeface="JetBrains Mono"/>
              </a:rPr>
              <a:t>PlayerRecord</a:t>
            </a:r>
            <a:r>
              <a:rPr lang="en-US" sz="1000" dirty="0">
                <a:latin typeface="JetBrains Mono"/>
              </a:rPr>
              <a:t>&gt;   // returns</a:t>
            </a:r>
          </a:p>
          <a:p>
            <a:r>
              <a:rPr lang="en-US" sz="1000" dirty="0">
                <a:latin typeface="JetBrains Mono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8ABB1-AD8C-258D-8595-F58E3BFB2D93}"/>
              </a:ext>
            </a:extLst>
          </p:cNvPr>
          <p:cNvSpPr/>
          <p:nvPr/>
        </p:nvSpPr>
        <p:spPr>
          <a:xfrm>
            <a:off x="608796" y="5162031"/>
            <a:ext cx="1280146" cy="822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Junk DB</a:t>
            </a:r>
          </a:p>
          <a:p>
            <a:pPr algn="ctr"/>
            <a:endParaRPr lang="en-US" sz="1200" dirty="0"/>
          </a:p>
          <a:p>
            <a:r>
              <a:rPr lang="en-US" sz="1200" dirty="0" err="1"/>
              <a:t>mID</a:t>
            </a:r>
            <a:endParaRPr lang="en-US" sz="1200" dirty="0"/>
          </a:p>
          <a:p>
            <a:r>
              <a:rPr lang="en-US" sz="1200" dirty="0" err="1"/>
              <a:t>mString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557916-7C23-AC90-90DF-8421951FD38A}"/>
              </a:ext>
            </a:extLst>
          </p:cNvPr>
          <p:cNvSpPr/>
          <p:nvPr/>
        </p:nvSpPr>
        <p:spPr>
          <a:xfrm>
            <a:off x="3557821" y="4983463"/>
            <a:ext cx="1737341" cy="1371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Player Junk Record</a:t>
            </a:r>
          </a:p>
          <a:p>
            <a:pPr algn="ctr"/>
            <a:endParaRPr lang="en-US" sz="1400" dirty="0"/>
          </a:p>
          <a:p>
            <a:r>
              <a:rPr lang="en-US" sz="1200" dirty="0"/>
              <a:t>Player Index</a:t>
            </a:r>
          </a:p>
          <a:p>
            <a:r>
              <a:rPr lang="en-US" sz="1200" dirty="0"/>
              <a:t>Hole Number</a:t>
            </a:r>
          </a:p>
          <a:p>
            <a:r>
              <a:rPr lang="en-US" sz="1200" dirty="0"/>
              <a:t>Junk </a:t>
            </a:r>
            <a:r>
              <a:rPr lang="en-US" sz="1200" dirty="0" err="1"/>
              <a:t>mId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772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94E7F-8C7C-07F0-CBBB-FE467A6A0536}"/>
              </a:ext>
            </a:extLst>
          </p:cNvPr>
          <p:cNvSpPr txBox="1"/>
          <p:nvPr/>
        </p:nvSpPr>
        <p:spPr>
          <a:xfrm>
            <a:off x="4815854" y="41151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Junk</a:t>
            </a:r>
            <a:r>
              <a:rPr lang="en-US" dirty="0"/>
              <a:t> </a:t>
            </a:r>
            <a:r>
              <a:rPr lang="en-US" sz="1400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5BDB09-4020-EDF2-ED58-BBB810D80475}"/>
              </a:ext>
            </a:extLst>
          </p:cNvPr>
          <p:cNvSpPr/>
          <p:nvPr/>
        </p:nvSpPr>
        <p:spPr>
          <a:xfrm>
            <a:off x="1249733" y="1051586"/>
            <a:ext cx="914390" cy="822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Junk DB</a:t>
            </a:r>
          </a:p>
          <a:p>
            <a:pPr algn="ctr"/>
            <a:endParaRPr lang="en-US" sz="1200" dirty="0"/>
          </a:p>
          <a:p>
            <a:r>
              <a:rPr lang="en-US" sz="1200" dirty="0" err="1"/>
              <a:t>mID</a:t>
            </a:r>
            <a:endParaRPr lang="en-US" sz="1200" dirty="0"/>
          </a:p>
          <a:p>
            <a:r>
              <a:rPr lang="en-US" sz="1200" dirty="0" err="1"/>
              <a:t>mString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279F2-034C-1F97-2355-80342F8BF498}"/>
              </a:ext>
            </a:extLst>
          </p:cNvPr>
          <p:cNvSpPr/>
          <p:nvPr/>
        </p:nvSpPr>
        <p:spPr>
          <a:xfrm>
            <a:off x="1066855" y="2697487"/>
            <a:ext cx="1188707" cy="1371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Player Junk Record</a:t>
            </a:r>
          </a:p>
          <a:p>
            <a:pPr algn="ctr"/>
            <a:endParaRPr lang="en-US" sz="1400" dirty="0"/>
          </a:p>
          <a:p>
            <a:r>
              <a:rPr lang="en-US" sz="1200" dirty="0"/>
              <a:t>Player Index</a:t>
            </a:r>
          </a:p>
          <a:p>
            <a:r>
              <a:rPr lang="en-US" sz="1200" dirty="0"/>
              <a:t>Hole Number</a:t>
            </a:r>
          </a:p>
          <a:p>
            <a:r>
              <a:rPr lang="en-US" sz="1200" dirty="0"/>
              <a:t>Junk </a:t>
            </a:r>
            <a:r>
              <a:rPr lang="en-US" sz="1200" dirty="0" err="1"/>
              <a:t>mId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CEC2D-1F18-B0AE-8464-700E4A5D57BA}"/>
              </a:ext>
            </a:extLst>
          </p:cNvPr>
          <p:cNvSpPr/>
          <p:nvPr/>
        </p:nvSpPr>
        <p:spPr>
          <a:xfrm>
            <a:off x="5227328" y="932690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Menu Select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92EAEA-C655-53E6-BB96-5EE47A077810}"/>
              </a:ext>
            </a:extLst>
          </p:cNvPr>
          <p:cNvSpPr/>
          <p:nvPr/>
        </p:nvSpPr>
        <p:spPr>
          <a:xfrm>
            <a:off x="5224282" y="1663243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Junk Records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B39AF-E6BC-B9D0-0EC5-A842E3D9C825}"/>
              </a:ext>
            </a:extLst>
          </p:cNvPr>
          <p:cNvSpPr/>
          <p:nvPr/>
        </p:nvSpPr>
        <p:spPr>
          <a:xfrm>
            <a:off x="5224282" y="2481637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Junk Record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3F9BC-2DF0-359A-1C7F-671944F904AC}"/>
              </a:ext>
            </a:extLst>
          </p:cNvPr>
          <p:cNvSpPr/>
          <p:nvPr/>
        </p:nvSpPr>
        <p:spPr>
          <a:xfrm>
            <a:off x="5239502" y="4062132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Select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D5F03F-6103-2B73-EED5-55E89A34C1D8}"/>
              </a:ext>
            </a:extLst>
          </p:cNvPr>
          <p:cNvSpPr/>
          <p:nvPr/>
        </p:nvSpPr>
        <p:spPr>
          <a:xfrm>
            <a:off x="7520991" y="4858427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 Record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EB7BE5-BC1B-4548-EC62-14C8A4915908}"/>
              </a:ext>
            </a:extLst>
          </p:cNvPr>
          <p:cNvSpPr/>
          <p:nvPr/>
        </p:nvSpPr>
        <p:spPr>
          <a:xfrm>
            <a:off x="7749588" y="5607453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18C4EF-7C7D-0DBB-A8CC-6E0E5501E1B9}"/>
              </a:ext>
            </a:extLst>
          </p:cNvPr>
          <p:cNvSpPr/>
          <p:nvPr/>
        </p:nvSpPr>
        <p:spPr>
          <a:xfrm>
            <a:off x="4328227" y="471452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A4C3-6F9A-9561-8B12-C8294E4AFCEB}"/>
              </a:ext>
            </a:extLst>
          </p:cNvPr>
          <p:cNvSpPr/>
          <p:nvPr/>
        </p:nvSpPr>
        <p:spPr>
          <a:xfrm>
            <a:off x="1432612" y="4441999"/>
            <a:ext cx="1452642" cy="54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First record will display Add Record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597FA-36BD-C3FD-73B6-E392C1EF5CCB}"/>
              </a:ext>
            </a:extLst>
          </p:cNvPr>
          <p:cNvSpPr/>
          <p:nvPr/>
        </p:nvSpPr>
        <p:spPr>
          <a:xfrm>
            <a:off x="9844999" y="2416001"/>
            <a:ext cx="1092065" cy="54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Blank text will delete record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50FDE1-61E7-CB73-4A98-9ADD55EE39AA}"/>
              </a:ext>
            </a:extLst>
          </p:cNvPr>
          <p:cNvSpPr/>
          <p:nvPr/>
        </p:nvSpPr>
        <p:spPr>
          <a:xfrm>
            <a:off x="6910700" y="2133195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Records</a:t>
            </a:r>
          </a:p>
          <a:p>
            <a:pPr algn="ctr"/>
            <a:r>
              <a:rPr lang="en-US" sz="1200" dirty="0"/>
              <a:t>Add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795A77D-572A-9F38-DF83-2EA28DDC95E4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6412989" y="1891841"/>
            <a:ext cx="1092065" cy="2413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D5DD44F-01D4-7814-9F20-E1BBAE27F00B}"/>
              </a:ext>
            </a:extLst>
          </p:cNvPr>
          <p:cNvCxnSpPr>
            <a:cxnSpLocks/>
            <a:stCxn id="15" idx="2"/>
            <a:endCxn id="7" idx="3"/>
          </p:cNvCxnSpPr>
          <p:nvPr/>
        </p:nvCxnSpPr>
        <p:spPr>
          <a:xfrm rot="5400000">
            <a:off x="6899100" y="2104280"/>
            <a:ext cx="119845" cy="10920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BCF389-DAB6-A8B7-6E60-A1BB0352668A}"/>
              </a:ext>
            </a:extLst>
          </p:cNvPr>
          <p:cNvSpPr/>
          <p:nvPr/>
        </p:nvSpPr>
        <p:spPr>
          <a:xfrm>
            <a:off x="7520991" y="4057553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</a:t>
            </a:r>
          </a:p>
          <a:p>
            <a:pPr algn="ctr"/>
            <a:r>
              <a:rPr lang="en-US" sz="1200" dirty="0"/>
              <a:t>Record Dialog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5EBE8B3-77B1-CCCF-EA7E-28C69D93CA53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 flipV="1">
            <a:off x="6428209" y="4286151"/>
            <a:ext cx="1092782" cy="4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044149-2A3C-CDAB-9B41-DF2AE52E6B9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18636" y="2120438"/>
            <a:ext cx="0" cy="361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93A49E-0AAC-7FB1-69A4-910DDE867F0D}"/>
              </a:ext>
            </a:extLst>
          </p:cNvPr>
          <p:cNvCxnSpPr>
            <a:cxnSpLocks/>
          </p:cNvCxnSpPr>
          <p:nvPr/>
        </p:nvCxnSpPr>
        <p:spPr>
          <a:xfrm>
            <a:off x="8115344" y="4514748"/>
            <a:ext cx="0" cy="343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5E2A5CF-7EB8-6ABD-9C02-859E27255649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rot="10800000" flipV="1">
            <a:off x="6412989" y="2688529"/>
            <a:ext cx="3432010" cy="21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0265634-7FF7-F187-A8F1-F8DC86A773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69429" y="5461538"/>
            <a:ext cx="2918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F88942-61BD-2A29-5C2E-E6AFD6FD9AF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818636" y="2938832"/>
            <a:ext cx="15220" cy="1123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43020BB-C123-F9E8-10AF-A1E1C07EA462}"/>
              </a:ext>
            </a:extLst>
          </p:cNvPr>
          <p:cNvCxnSpPr>
            <a:cxnSpLocks/>
            <a:stCxn id="7" idx="1"/>
            <a:endCxn id="11" idx="0"/>
          </p:cNvCxnSpPr>
          <p:nvPr/>
        </p:nvCxnSpPr>
        <p:spPr>
          <a:xfrm rot="10800000" flipV="1">
            <a:off x="4693984" y="2710234"/>
            <a:ext cx="530299" cy="20042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30F9B-3BB7-1EB1-64A1-E81B5A17D178}"/>
              </a:ext>
            </a:extLst>
          </p:cNvPr>
          <p:cNvSpPr/>
          <p:nvPr/>
        </p:nvSpPr>
        <p:spPr>
          <a:xfrm>
            <a:off x="6199612" y="335136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294C833-62C2-CFED-50C4-D9824563D423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 rot="16200000" flipH="1">
            <a:off x="5711421" y="3046047"/>
            <a:ext cx="595406" cy="3809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FA3FC0-E03F-7E56-3B69-ADEDA7006744}"/>
              </a:ext>
            </a:extLst>
          </p:cNvPr>
          <p:cNvSpPr/>
          <p:nvPr/>
        </p:nvSpPr>
        <p:spPr>
          <a:xfrm>
            <a:off x="7688607" y="3248740"/>
            <a:ext cx="853474" cy="5450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record to DB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2CFCDB-FBEA-5BB4-6945-D638DE4E814F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6931124" y="3521268"/>
            <a:ext cx="757483" cy="12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4259A1-D9CE-C18F-A7F1-F160D504FF63}"/>
              </a:ext>
            </a:extLst>
          </p:cNvPr>
          <p:cNvCxnSpPr>
            <a:cxnSpLocks/>
          </p:cNvCxnSpPr>
          <p:nvPr/>
        </p:nvCxnSpPr>
        <p:spPr>
          <a:xfrm>
            <a:off x="8115344" y="3793796"/>
            <a:ext cx="1" cy="263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EF7CFF4-6BBD-3AC4-6D6E-8DE634BBBA57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 flipV="1">
            <a:off x="8481100" y="2961059"/>
            <a:ext cx="1909932" cy="28292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1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1304E-F285-2B6E-A59A-FD78253B36B9}"/>
              </a:ext>
            </a:extLst>
          </p:cNvPr>
          <p:cNvSpPr txBox="1"/>
          <p:nvPr/>
        </p:nvSpPr>
        <p:spPr>
          <a:xfrm>
            <a:off x="4907293" y="2286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Score Card</a:t>
            </a:r>
          </a:p>
          <a:p>
            <a:pPr algn="ctr"/>
            <a:r>
              <a:rPr lang="en-US" sz="1200" dirty="0"/>
              <a:t>Player Junk Selection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625B26-CB66-CC70-47CA-29E6087A6FD3}"/>
              </a:ext>
            </a:extLst>
          </p:cNvPr>
          <p:cNvSpPr/>
          <p:nvPr/>
        </p:nvSpPr>
        <p:spPr>
          <a:xfrm>
            <a:off x="792538" y="450376"/>
            <a:ext cx="1371585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  <a:p>
            <a:pPr algn="ctr"/>
            <a:r>
              <a:rPr lang="en-US" sz="1200" dirty="0"/>
              <a:t>Player Junk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483B6-E77C-3AAA-67C0-5A0C2007C4A6}"/>
              </a:ext>
            </a:extLst>
          </p:cNvPr>
          <p:cNvSpPr/>
          <p:nvPr/>
        </p:nvSpPr>
        <p:spPr>
          <a:xfrm>
            <a:off x="3162365" y="3138438"/>
            <a:ext cx="1005829" cy="2743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  <a:highlight>
                  <a:srgbClr val="C0C0C0"/>
                </a:highlight>
              </a:rPr>
              <a:t>Junk Dialog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/>
              <a:t>CTP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Polies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Green Side Sandy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Chippies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Flag stick Puts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Fairway Bunker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5A7F02-BAE9-4895-0128-DCED1F426C14}"/>
              </a:ext>
            </a:extLst>
          </p:cNvPr>
          <p:cNvSpPr/>
          <p:nvPr/>
        </p:nvSpPr>
        <p:spPr>
          <a:xfrm>
            <a:off x="876390" y="4343376"/>
            <a:ext cx="1188707" cy="6400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Table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Junk Name</a:t>
            </a:r>
          </a:p>
          <a:p>
            <a:pPr algn="ctr"/>
            <a:r>
              <a:rPr lang="en-US" sz="1000" dirty="0" err="1"/>
              <a:t>mId</a:t>
            </a:r>
            <a:endParaRPr lang="en-US" sz="10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896F816-FCF5-025A-57D5-0FBEE6C8FCAE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065097" y="4510023"/>
            <a:ext cx="1097268" cy="1533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AB9EC48-E726-6B77-6BA2-18B44B7E0AE4}"/>
              </a:ext>
            </a:extLst>
          </p:cNvPr>
          <p:cNvCxnSpPr>
            <a:cxnSpLocks/>
            <a:stCxn id="3" idx="3"/>
            <a:endCxn id="28" idx="0"/>
          </p:cNvCxnSpPr>
          <p:nvPr/>
        </p:nvCxnSpPr>
        <p:spPr>
          <a:xfrm>
            <a:off x="2164123" y="678974"/>
            <a:ext cx="1501157" cy="381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844F67-2804-CE94-3F1E-5DF0893C2C79}"/>
              </a:ext>
            </a:extLst>
          </p:cNvPr>
          <p:cNvSpPr/>
          <p:nvPr/>
        </p:nvSpPr>
        <p:spPr>
          <a:xfrm>
            <a:off x="5350807" y="4021078"/>
            <a:ext cx="1645902" cy="9623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Player Junk Table</a:t>
            </a:r>
          </a:p>
          <a:p>
            <a:pPr algn="ctr"/>
            <a:endParaRPr lang="en-US" sz="1000" dirty="0"/>
          </a:p>
          <a:p>
            <a:r>
              <a:rPr lang="en-US" sz="1000" dirty="0"/>
              <a:t>Player </a:t>
            </a:r>
            <a:r>
              <a:rPr lang="en-US" sz="1000" dirty="0" err="1"/>
              <a:t>Idx</a:t>
            </a:r>
            <a:endParaRPr lang="en-US" sz="1000" dirty="0"/>
          </a:p>
          <a:p>
            <a:r>
              <a:rPr lang="en-US" sz="1000" dirty="0"/>
              <a:t>Hole Number</a:t>
            </a:r>
          </a:p>
          <a:p>
            <a:r>
              <a:rPr lang="en-US" sz="1000" dirty="0"/>
              <a:t>Junk </a:t>
            </a:r>
            <a:r>
              <a:rPr lang="en-US" sz="1000" dirty="0" err="1"/>
              <a:t>mId</a:t>
            </a:r>
            <a:endParaRPr lang="en-US" sz="10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000244-91C4-5E90-2B88-F8199BC30083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4168194" y="4502264"/>
            <a:ext cx="1182613" cy="77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E407A58-39DE-DEFD-4436-499CF3F4681B}"/>
              </a:ext>
            </a:extLst>
          </p:cNvPr>
          <p:cNvSpPr txBox="1"/>
          <p:nvPr/>
        </p:nvSpPr>
        <p:spPr>
          <a:xfrm>
            <a:off x="4370933" y="429852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Selection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C0519BB-FD63-4D1B-FBAF-4DBFF0AAF101}"/>
              </a:ext>
            </a:extLst>
          </p:cNvPr>
          <p:cNvSpPr/>
          <p:nvPr/>
        </p:nvSpPr>
        <p:spPr>
          <a:xfrm>
            <a:off x="2728027" y="1060731"/>
            <a:ext cx="1874505" cy="6309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Read player junk records</a:t>
            </a:r>
          </a:p>
          <a:p>
            <a:r>
              <a:rPr lang="en-US" sz="1000" dirty="0"/>
              <a:t>Player </a:t>
            </a:r>
            <a:r>
              <a:rPr lang="en-US" sz="1000" dirty="0" err="1"/>
              <a:t>Idx</a:t>
            </a:r>
            <a:endParaRPr lang="en-US" sz="1000" dirty="0"/>
          </a:p>
          <a:p>
            <a:r>
              <a:rPr lang="en-US" sz="1000" dirty="0"/>
              <a:t>Hole Number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0BA968F-9674-5C70-4E36-5158DBB58EAC}"/>
              </a:ext>
            </a:extLst>
          </p:cNvPr>
          <p:cNvSpPr/>
          <p:nvPr/>
        </p:nvSpPr>
        <p:spPr>
          <a:xfrm>
            <a:off x="2933767" y="2148854"/>
            <a:ext cx="1463024" cy="4902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Set list selection from records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F46D65-A9F3-B719-781D-6CA56A3C778A}"/>
              </a:ext>
            </a:extLst>
          </p:cNvPr>
          <p:cNvCxnSpPr>
            <a:cxnSpLocks/>
          </p:cNvCxnSpPr>
          <p:nvPr/>
        </p:nvCxnSpPr>
        <p:spPr>
          <a:xfrm flipH="1">
            <a:off x="3665279" y="1691685"/>
            <a:ext cx="1" cy="457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A73435-FF36-B67E-8D26-260EB6EE84DC}"/>
              </a:ext>
            </a:extLst>
          </p:cNvPr>
          <p:cNvCxnSpPr>
            <a:cxnSpLocks/>
          </p:cNvCxnSpPr>
          <p:nvPr/>
        </p:nvCxnSpPr>
        <p:spPr>
          <a:xfrm>
            <a:off x="3646214" y="2639068"/>
            <a:ext cx="1" cy="49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BC68C2F-7134-20BE-9E48-8A69ED69924C}"/>
              </a:ext>
            </a:extLst>
          </p:cNvPr>
          <p:cNvSpPr/>
          <p:nvPr/>
        </p:nvSpPr>
        <p:spPr>
          <a:xfrm>
            <a:off x="7453904" y="3644498"/>
            <a:ext cx="1371585" cy="4902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Selected – Delete record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1379058-EB40-DFB7-0A88-DD28E29EDD52}"/>
              </a:ext>
            </a:extLst>
          </p:cNvPr>
          <p:cNvSpPr/>
          <p:nvPr/>
        </p:nvSpPr>
        <p:spPr>
          <a:xfrm>
            <a:off x="7453904" y="4877152"/>
            <a:ext cx="1181125" cy="735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Not Selected – Add record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4E0BFBF-DD27-0C8D-B399-99659C714C4B}"/>
              </a:ext>
            </a:extLst>
          </p:cNvPr>
          <p:cNvCxnSpPr>
            <a:cxnSpLocks/>
            <a:stCxn id="20" idx="3"/>
            <a:endCxn id="42" idx="1"/>
          </p:cNvCxnSpPr>
          <p:nvPr/>
        </p:nvCxnSpPr>
        <p:spPr>
          <a:xfrm flipV="1">
            <a:off x="6996709" y="3889605"/>
            <a:ext cx="457195" cy="6126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9B2EB26-D595-8995-87B2-83BC5C642EE5}"/>
              </a:ext>
            </a:extLst>
          </p:cNvPr>
          <p:cNvCxnSpPr>
            <a:cxnSpLocks/>
            <a:stCxn id="20" idx="3"/>
            <a:endCxn id="45" idx="1"/>
          </p:cNvCxnSpPr>
          <p:nvPr/>
        </p:nvCxnSpPr>
        <p:spPr>
          <a:xfrm>
            <a:off x="6996709" y="4502264"/>
            <a:ext cx="457195" cy="742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5315F59-5291-A81E-9B29-544E903676C6}"/>
              </a:ext>
            </a:extLst>
          </p:cNvPr>
          <p:cNvSpPr/>
          <p:nvPr/>
        </p:nvSpPr>
        <p:spPr>
          <a:xfrm>
            <a:off x="3299518" y="6198100"/>
            <a:ext cx="73152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Done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291B55A-5181-59A7-9740-2CD37380A778}"/>
              </a:ext>
            </a:extLst>
          </p:cNvPr>
          <p:cNvCxnSpPr>
            <a:cxnSpLocks/>
          </p:cNvCxnSpPr>
          <p:nvPr/>
        </p:nvCxnSpPr>
        <p:spPr>
          <a:xfrm flipH="1">
            <a:off x="3665279" y="5881608"/>
            <a:ext cx="1" cy="316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4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6102B1-D12C-00ED-5211-0993EF1FA918}"/>
              </a:ext>
            </a:extLst>
          </p:cNvPr>
          <p:cNvSpPr/>
          <p:nvPr/>
        </p:nvSpPr>
        <p:spPr>
          <a:xfrm>
            <a:off x="1835493" y="364380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E66583-2824-899B-F9A6-13454D3DC922}"/>
              </a:ext>
            </a:extLst>
          </p:cNvPr>
          <p:cNvSpPr/>
          <p:nvPr/>
        </p:nvSpPr>
        <p:spPr>
          <a:xfrm>
            <a:off x="4404378" y="982136"/>
            <a:ext cx="1005829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entered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5A2CC0-8F9C-00AF-2446-1CF1F3D69530}"/>
              </a:ext>
            </a:extLst>
          </p:cNvPr>
          <p:cNvSpPr/>
          <p:nvPr/>
        </p:nvSpPr>
        <p:spPr>
          <a:xfrm>
            <a:off x="4175781" y="3598088"/>
            <a:ext cx="880883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- </a:t>
            </a:r>
            <a:r>
              <a:rPr lang="en-US" sz="900" dirty="0" err="1"/>
              <a:t>hdcp</a:t>
            </a:r>
            <a:endParaRPr lang="en-US" sz="9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CF95B-3911-078F-37C5-E71BAE14F3B4}"/>
              </a:ext>
            </a:extLst>
          </p:cNvPr>
          <p:cNvSpPr/>
          <p:nvPr/>
        </p:nvSpPr>
        <p:spPr>
          <a:xfrm>
            <a:off x="4450098" y="2023841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Gross score lookup in point table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B9380D-6116-E6AD-2513-12399368AB03}"/>
              </a:ext>
            </a:extLst>
          </p:cNvPr>
          <p:cNvSpPr/>
          <p:nvPr/>
        </p:nvSpPr>
        <p:spPr>
          <a:xfrm>
            <a:off x="1804716" y="1033326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D33A26-BF72-F5FE-EA9B-248B68020ACD}"/>
              </a:ext>
            </a:extLst>
          </p:cNvPr>
          <p:cNvSpPr/>
          <p:nvPr/>
        </p:nvSpPr>
        <p:spPr>
          <a:xfrm>
            <a:off x="1917336" y="2107847"/>
            <a:ext cx="737565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Pt Quote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024C57-3800-D7FA-5137-CFA1850D665B}"/>
              </a:ext>
            </a:extLst>
          </p:cNvPr>
          <p:cNvSpPr/>
          <p:nvPr/>
        </p:nvSpPr>
        <p:spPr>
          <a:xfrm>
            <a:off x="1786231" y="5266964"/>
            <a:ext cx="999776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Stableford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8DC361-8536-4E1F-ACF1-8852657E01E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2444789" y="1210734"/>
            <a:ext cx="1959589" cy="5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3620C00-4D7F-B05C-333B-4AA2904A01B3}"/>
              </a:ext>
            </a:extLst>
          </p:cNvPr>
          <p:cNvCxnSpPr>
            <a:cxnSpLocks/>
            <a:stCxn id="3" idx="0"/>
            <a:endCxn id="6" idx="0"/>
          </p:cNvCxnSpPr>
          <p:nvPr/>
        </p:nvCxnSpPr>
        <p:spPr>
          <a:xfrm rot="16200000" flipH="1" flipV="1">
            <a:off x="3490428" y="-383539"/>
            <a:ext cx="51190" cy="2782540"/>
          </a:xfrm>
          <a:prstGeom prst="bentConnector3">
            <a:avLst>
              <a:gd name="adj1" fmla="val -4465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6CEBD1-7BF0-5A8D-1B84-CEA42EF50CDA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654901" y="2290725"/>
            <a:ext cx="1795197" cy="7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94B13A6-082B-25AF-44DD-A1AA6214687A}"/>
              </a:ext>
            </a:extLst>
          </p:cNvPr>
          <p:cNvCxnSpPr>
            <a:cxnSpLocks/>
            <a:stCxn id="5" idx="2"/>
            <a:endCxn id="11" idx="2"/>
          </p:cNvCxnSpPr>
          <p:nvPr/>
        </p:nvCxnSpPr>
        <p:spPr>
          <a:xfrm rot="5400000" flipH="1">
            <a:off x="3547270" y="1212452"/>
            <a:ext cx="98872" cy="2621174"/>
          </a:xfrm>
          <a:prstGeom prst="bentConnector3">
            <a:avLst>
              <a:gd name="adj1" fmla="val -2312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A5F239-7617-6EF4-46BA-3F1C7E850E9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907293" y="1439331"/>
            <a:ext cx="0" cy="5845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BF052-8AC8-89B8-4AA6-0DFE6E69EDB2}"/>
              </a:ext>
            </a:extLst>
          </p:cNvPr>
          <p:cNvSpPr/>
          <p:nvPr/>
        </p:nvSpPr>
        <p:spPr>
          <a:xfrm>
            <a:off x="4146851" y="5188427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Net score lookup in point table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626FEE-526B-524B-8F73-11601AECA52F}"/>
              </a:ext>
            </a:extLst>
          </p:cNvPr>
          <p:cNvSpPr/>
          <p:nvPr/>
        </p:nvSpPr>
        <p:spPr>
          <a:xfrm>
            <a:off x="6406403" y="3337561"/>
            <a:ext cx="700952" cy="389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Pt Table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7EFC76-94B9-28F7-C11E-B2072B9576D2}"/>
              </a:ext>
            </a:extLst>
          </p:cNvPr>
          <p:cNvCxnSpPr>
            <a:cxnSpLocks/>
            <a:stCxn id="4" idx="0"/>
            <a:endCxn id="2" idx="0"/>
          </p:cNvCxnSpPr>
          <p:nvPr/>
        </p:nvCxnSpPr>
        <p:spPr>
          <a:xfrm rot="16200000" flipH="1" flipV="1">
            <a:off x="3363017" y="2390601"/>
            <a:ext cx="45720" cy="2460693"/>
          </a:xfrm>
          <a:prstGeom prst="bentConnector3">
            <a:avLst>
              <a:gd name="adj1" fmla="val -5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5B6C64-81A2-DDF9-85D3-73D97E9280B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475566" y="3826686"/>
            <a:ext cx="17002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429535-EA06-E183-12B8-6F4AA74E1926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2786007" y="5449842"/>
            <a:ext cx="1360844" cy="1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965F67-C4BB-08CA-0AB1-3D53851E2F16}"/>
              </a:ext>
            </a:extLst>
          </p:cNvPr>
          <p:cNvCxnSpPr>
            <a:cxnSpLocks/>
            <a:stCxn id="43" idx="2"/>
            <a:endCxn id="12" idx="2"/>
          </p:cNvCxnSpPr>
          <p:nvPr/>
        </p:nvCxnSpPr>
        <p:spPr>
          <a:xfrm rot="5400000" flipH="1">
            <a:off x="3392912" y="4525928"/>
            <a:ext cx="104341" cy="2317927"/>
          </a:xfrm>
          <a:prstGeom prst="bentConnector3">
            <a:avLst>
              <a:gd name="adj1" fmla="val -2190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A8F321-AC2B-D4BF-1643-22DAF763FC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4604046" y="4055283"/>
            <a:ext cx="12177" cy="11331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47B20AC-FFA9-1730-A570-E3500CF01A14}"/>
              </a:ext>
            </a:extLst>
          </p:cNvPr>
          <p:cNvCxnSpPr>
            <a:cxnSpLocks/>
            <a:stCxn id="43" idx="3"/>
            <a:endCxn id="44" idx="2"/>
          </p:cNvCxnSpPr>
          <p:nvPr/>
        </p:nvCxnSpPr>
        <p:spPr>
          <a:xfrm flipV="1">
            <a:off x="5061241" y="3726904"/>
            <a:ext cx="1695638" cy="173584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DC7892F-EDFD-E52C-BDCC-AF8E973F4956}"/>
              </a:ext>
            </a:extLst>
          </p:cNvPr>
          <p:cNvCxnSpPr>
            <a:cxnSpLocks/>
            <a:stCxn id="5" idx="3"/>
            <a:endCxn id="44" idx="0"/>
          </p:cNvCxnSpPr>
          <p:nvPr/>
        </p:nvCxnSpPr>
        <p:spPr>
          <a:xfrm>
            <a:off x="5364488" y="2298158"/>
            <a:ext cx="1392391" cy="103940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9A094-4417-3444-0EDB-25F9434D0F21}"/>
              </a:ext>
            </a:extLst>
          </p:cNvPr>
          <p:cNvSpPr txBox="1"/>
          <p:nvPr/>
        </p:nvSpPr>
        <p:spPr>
          <a:xfrm>
            <a:off x="4891895" y="231591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Player’s Junk Record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587729-96F8-BE25-410F-E773E810866A}"/>
              </a:ext>
            </a:extLst>
          </p:cNvPr>
          <p:cNvSpPr/>
          <p:nvPr/>
        </p:nvSpPr>
        <p:spPr>
          <a:xfrm>
            <a:off x="1889806" y="1179625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junk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745F85-1673-02CC-AE0A-B195A7A4B21E}"/>
              </a:ext>
            </a:extLst>
          </p:cNvPr>
          <p:cNvSpPr/>
          <p:nvPr/>
        </p:nvSpPr>
        <p:spPr>
          <a:xfrm>
            <a:off x="1889806" y="1965976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player’s junk records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D0E987-8AB1-9BE3-2032-53C6358A601B}"/>
              </a:ext>
            </a:extLst>
          </p:cNvPr>
          <p:cNvSpPr/>
          <p:nvPr/>
        </p:nvSpPr>
        <p:spPr>
          <a:xfrm>
            <a:off x="1889806" y="2880366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junk Payouts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398BDD-FAC3-6DC9-C5C5-D26BE9D09B51}"/>
              </a:ext>
            </a:extLst>
          </p:cNvPr>
          <p:cNvSpPr/>
          <p:nvPr/>
        </p:nvSpPr>
        <p:spPr>
          <a:xfrm>
            <a:off x="6833596" y="3596647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Records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F3E8F-B3B3-D908-BC47-45F2CD8CB9BC}"/>
              </a:ext>
            </a:extLst>
          </p:cNvPr>
          <p:cNvSpPr/>
          <p:nvPr/>
        </p:nvSpPr>
        <p:spPr>
          <a:xfrm>
            <a:off x="4541537" y="3544817"/>
            <a:ext cx="1463024" cy="524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player junk record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D3D7C2-A977-453F-95D8-DD4290F35FEF}"/>
              </a:ext>
            </a:extLst>
          </p:cNvPr>
          <p:cNvSpPr/>
          <p:nvPr/>
        </p:nvSpPr>
        <p:spPr>
          <a:xfrm>
            <a:off x="4541537" y="2682290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Player’s junk records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515C91-5BD1-A533-5F7E-C63568A0E82E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004561" y="3806945"/>
            <a:ext cx="8290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609DBB-E2CB-728A-27B1-FE3AF0C8E2BD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5273049" y="3102886"/>
            <a:ext cx="0" cy="441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E835BA-4945-B979-93CB-FA56437A1D61}"/>
              </a:ext>
            </a:extLst>
          </p:cNvPr>
          <p:cNvSpPr txBox="1"/>
          <p:nvPr/>
        </p:nvSpPr>
        <p:spPr>
          <a:xfrm>
            <a:off x="5242573" y="318554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152FE0-9C05-CA77-E8CF-38697C98C714}"/>
              </a:ext>
            </a:extLst>
          </p:cNvPr>
          <p:cNvSpPr txBox="1"/>
          <p:nvPr/>
        </p:nvSpPr>
        <p:spPr>
          <a:xfrm>
            <a:off x="6176050" y="3539129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Find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5CB6C9D-0EE7-3A7B-0424-217E548A6644}"/>
              </a:ext>
            </a:extLst>
          </p:cNvPr>
          <p:cNvSpPr/>
          <p:nvPr/>
        </p:nvSpPr>
        <p:spPr>
          <a:xfrm>
            <a:off x="6158463" y="4791426"/>
            <a:ext cx="1139947" cy="7950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to Payout List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A2F160C-9681-6623-1F45-47A2FA03DF3F}"/>
              </a:ext>
            </a:extLst>
          </p:cNvPr>
          <p:cNvSpPr/>
          <p:nvPr/>
        </p:nvSpPr>
        <p:spPr>
          <a:xfrm>
            <a:off x="8128998" y="4761350"/>
            <a:ext cx="1139947" cy="7950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1 to Payout List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C65218A-959F-0226-A04C-19454E53F9C3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rot="5400000">
            <a:off x="6759682" y="3985999"/>
            <a:ext cx="774183" cy="836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05C8CA1-715F-B03E-578F-FA2AF9E4BF35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 rot="16200000" flipH="1">
            <a:off x="7759987" y="3822364"/>
            <a:ext cx="744107" cy="1133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B561AE-5D4D-4556-721B-9C5EFEFD28DD}"/>
              </a:ext>
            </a:extLst>
          </p:cNvPr>
          <p:cNvSpPr txBox="1"/>
          <p:nvPr/>
        </p:nvSpPr>
        <p:spPr>
          <a:xfrm>
            <a:off x="6738255" y="417065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Not Found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3D3346-9035-B5E3-312E-C29013DF2078}"/>
              </a:ext>
            </a:extLst>
          </p:cNvPr>
          <p:cNvSpPr txBox="1"/>
          <p:nvPr/>
        </p:nvSpPr>
        <p:spPr>
          <a:xfrm>
            <a:off x="7872120" y="4183955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2254224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B1F769-4CA8-A3FF-59FA-B20FE7B3E281}"/>
              </a:ext>
            </a:extLst>
          </p:cNvPr>
          <p:cNvSpPr txBox="1"/>
          <p:nvPr/>
        </p:nvSpPr>
        <p:spPr>
          <a:xfrm>
            <a:off x="4541537" y="228635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Backup and Restore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A15D18F-8409-522A-30D2-6948D23BB3EC}"/>
              </a:ext>
            </a:extLst>
          </p:cNvPr>
          <p:cNvSpPr/>
          <p:nvPr/>
        </p:nvSpPr>
        <p:spPr>
          <a:xfrm>
            <a:off x="4815853" y="1143025"/>
            <a:ext cx="1371585" cy="4571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Backup &amp; Restore Dialog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EF614B-2DAF-EB2A-A4FC-3D9BF87C488E}"/>
              </a:ext>
            </a:extLst>
          </p:cNvPr>
          <p:cNvSpPr/>
          <p:nvPr/>
        </p:nvSpPr>
        <p:spPr>
          <a:xfrm>
            <a:off x="5090170" y="2023956"/>
            <a:ext cx="822950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Cancel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1D4B5-2A0F-9D77-9888-E0E121DDA7AE}"/>
              </a:ext>
            </a:extLst>
          </p:cNvPr>
          <p:cNvSpPr/>
          <p:nvPr/>
        </p:nvSpPr>
        <p:spPr>
          <a:xfrm>
            <a:off x="3078513" y="2023956"/>
            <a:ext cx="822950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Backup</a:t>
            </a:r>
          </a:p>
          <a:p>
            <a:pPr algn="ctr"/>
            <a:r>
              <a:rPr lang="en-US" sz="1000" dirty="0"/>
              <a:t>Close DB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75E47A-A152-7A86-A4FC-A292C4B9CDCE}"/>
              </a:ext>
            </a:extLst>
          </p:cNvPr>
          <p:cNvSpPr/>
          <p:nvPr/>
        </p:nvSpPr>
        <p:spPr>
          <a:xfrm>
            <a:off x="7017848" y="2023956"/>
            <a:ext cx="822950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Restore</a:t>
            </a:r>
          </a:p>
          <a:p>
            <a:pPr algn="ctr"/>
            <a:r>
              <a:rPr lang="en-US" sz="1000" dirty="0"/>
              <a:t>Close DB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9BDEC9-0DA6-5347-EC0D-89AE630B2FB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5501645" y="1600221"/>
            <a:ext cx="1" cy="423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BB7249F-B7D0-771D-2AA3-43E3B6343EEF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 flipV="1">
            <a:off x="3489989" y="1371622"/>
            <a:ext cx="1325865" cy="652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F6FEFFB-843C-AF57-CF12-FAA8E19D38DA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6187438" y="1371623"/>
            <a:ext cx="1241885" cy="652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5807A9-8310-CFAA-57FB-83375D490336}"/>
              </a:ext>
            </a:extLst>
          </p:cNvPr>
          <p:cNvSpPr/>
          <p:nvPr/>
        </p:nvSpPr>
        <p:spPr>
          <a:xfrm>
            <a:off x="2895634" y="2859166"/>
            <a:ext cx="1188707" cy="6430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 </a:t>
            </a:r>
            <a:r>
              <a:rPr lang="en-US" sz="1000" dirty="0" err="1"/>
              <a:t>db</a:t>
            </a:r>
            <a:r>
              <a:rPr lang="en-US" sz="1000" dirty="0"/>
              <a:t> to Download directory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DABD32-9876-8BC8-86A0-E284CE90F7F9}"/>
              </a:ext>
            </a:extLst>
          </p:cNvPr>
          <p:cNvSpPr/>
          <p:nvPr/>
        </p:nvSpPr>
        <p:spPr>
          <a:xfrm>
            <a:off x="4815853" y="3825237"/>
            <a:ext cx="1188706" cy="463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results in Dialog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539C6C4-E4FC-0AE7-027A-A606F5C7F0D8}"/>
              </a:ext>
            </a:extLst>
          </p:cNvPr>
          <p:cNvSpPr/>
          <p:nvPr/>
        </p:nvSpPr>
        <p:spPr>
          <a:xfrm>
            <a:off x="883977" y="2328756"/>
            <a:ext cx="822950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Backup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B0EB2C9-05B2-B05D-9F47-D17873D7CDBD}"/>
              </a:ext>
            </a:extLst>
          </p:cNvPr>
          <p:cNvSpPr/>
          <p:nvPr/>
        </p:nvSpPr>
        <p:spPr>
          <a:xfrm>
            <a:off x="792538" y="1697789"/>
            <a:ext cx="822950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Backup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A9B7CF-FCF8-474A-AC55-94754F7B0BEE}"/>
              </a:ext>
            </a:extLst>
          </p:cNvPr>
          <p:cNvSpPr/>
          <p:nvPr/>
        </p:nvSpPr>
        <p:spPr>
          <a:xfrm>
            <a:off x="4815853" y="5041243"/>
            <a:ext cx="1227435" cy="478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Change Cancel key to Done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1A31FC5-56DA-F3F1-B2CF-8C5F2DFC0C1C}"/>
              </a:ext>
            </a:extLst>
          </p:cNvPr>
          <p:cNvSpPr/>
          <p:nvPr/>
        </p:nvSpPr>
        <p:spPr>
          <a:xfrm>
            <a:off x="6834970" y="3794756"/>
            <a:ext cx="1188707" cy="5241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 file to Room directory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BECD60-0490-F27E-9D2A-DCEB7F2204AC}"/>
              </a:ext>
            </a:extLst>
          </p:cNvPr>
          <p:cNvSpPr/>
          <p:nvPr/>
        </p:nvSpPr>
        <p:spPr>
          <a:xfrm>
            <a:off x="7017848" y="2840898"/>
            <a:ext cx="822950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Validate file exist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23D09D-91B1-5873-DA89-6933403FC83A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489988" y="2389712"/>
            <a:ext cx="0" cy="469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8F78F68-DC86-9502-DFDA-EEBBBDDED866}"/>
              </a:ext>
            </a:extLst>
          </p:cNvPr>
          <p:cNvCxnSpPr>
            <a:cxnSpLocks/>
            <a:stCxn id="20" idx="2"/>
            <a:endCxn id="21" idx="1"/>
          </p:cNvCxnSpPr>
          <p:nvPr/>
        </p:nvCxnSpPr>
        <p:spPr>
          <a:xfrm rot="16200000" flipH="1">
            <a:off x="3875619" y="3116583"/>
            <a:ext cx="554602" cy="13258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6630F7B-0EE7-C65C-823D-518C967886DA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rot="10800000" flipV="1">
            <a:off x="5410206" y="3023775"/>
            <a:ext cx="1607642" cy="8014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BCB425-1E7D-DFAA-06C8-58CB1CF9ACE5}"/>
              </a:ext>
            </a:extLst>
          </p:cNvPr>
          <p:cNvSpPr txBox="1"/>
          <p:nvPr/>
        </p:nvSpPr>
        <p:spPr>
          <a:xfrm>
            <a:off x="5326228" y="2809226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File Not Found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584680-3FB9-1024-351D-182FF2AC413E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7429323" y="2389712"/>
            <a:ext cx="0" cy="451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D77FEF-CCD2-281E-AC3B-BE21AD3ADB4D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7429323" y="3206654"/>
            <a:ext cx="1" cy="588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D00FCBD-0703-0CE8-FE73-2159C1A64C46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>
            <a:off x="6004559" y="4056817"/>
            <a:ext cx="8304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CF9C654-659F-4B47-E8AC-ED9DE193CAEB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5410206" y="4288397"/>
            <a:ext cx="19365" cy="752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5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9EC7-DA43-B459-4863-4CA464680A7F}"/>
              </a:ext>
            </a:extLst>
          </p:cNvPr>
          <p:cNvSpPr/>
          <p:nvPr/>
        </p:nvSpPr>
        <p:spPr>
          <a:xfrm>
            <a:off x="1139991" y="489756"/>
            <a:ext cx="4155541" cy="6011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06C5-9B88-6108-5EB3-348769B216D7}"/>
              </a:ext>
            </a:extLst>
          </p:cNvPr>
          <p:cNvSpPr/>
          <p:nvPr/>
        </p:nvSpPr>
        <p:spPr>
          <a:xfrm>
            <a:off x="1572298" y="1239477"/>
            <a:ext cx="3497655" cy="4577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858C9-08B0-B15D-52E5-64FA3244317D}"/>
              </a:ext>
            </a:extLst>
          </p:cNvPr>
          <p:cNvSpPr txBox="1"/>
          <p:nvPr/>
        </p:nvSpPr>
        <p:spPr>
          <a:xfrm>
            <a:off x="2038002" y="10051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BD02-E9D6-7635-0F29-6DFC16CE3778}"/>
              </a:ext>
            </a:extLst>
          </p:cNvPr>
          <p:cNvSpPr/>
          <p:nvPr/>
        </p:nvSpPr>
        <p:spPr>
          <a:xfrm>
            <a:off x="2037044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79D52-FFA1-9E82-993D-3C6CA97A04CD}"/>
              </a:ext>
            </a:extLst>
          </p:cNvPr>
          <p:cNvSpPr/>
          <p:nvPr/>
        </p:nvSpPr>
        <p:spPr>
          <a:xfrm>
            <a:off x="3475036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E838C1-CE20-6A3B-651E-11726D1137DF}"/>
              </a:ext>
            </a:extLst>
          </p:cNvPr>
          <p:cNvSpPr/>
          <p:nvPr/>
        </p:nvSpPr>
        <p:spPr>
          <a:xfrm>
            <a:off x="1585875" y="6041712"/>
            <a:ext cx="704663" cy="2346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32A62-4604-1CBF-3BB2-951ECF048D08}"/>
              </a:ext>
            </a:extLst>
          </p:cNvPr>
          <p:cNvSpPr/>
          <p:nvPr/>
        </p:nvSpPr>
        <p:spPr>
          <a:xfrm>
            <a:off x="1730733" y="1412348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28F21D-8347-1A7C-9A9B-E19E218690D2}"/>
              </a:ext>
            </a:extLst>
          </p:cNvPr>
          <p:cNvSpPr/>
          <p:nvPr/>
        </p:nvSpPr>
        <p:spPr>
          <a:xfrm>
            <a:off x="1896713" y="179562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260C6-35F1-1375-BEDE-F1D2B719124D}"/>
              </a:ext>
            </a:extLst>
          </p:cNvPr>
          <p:cNvSpPr/>
          <p:nvPr/>
        </p:nvSpPr>
        <p:spPr>
          <a:xfrm>
            <a:off x="2664747" y="150287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5AA7B-2C48-F0ED-6B8C-1AD4D249A448}"/>
              </a:ext>
            </a:extLst>
          </p:cNvPr>
          <p:cNvSpPr/>
          <p:nvPr/>
        </p:nvSpPr>
        <p:spPr>
          <a:xfrm>
            <a:off x="1828810" y="2093679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53AD4-DE57-60EC-94A4-3E5B98B4FD50}"/>
              </a:ext>
            </a:extLst>
          </p:cNvPr>
          <p:cNvSpPr/>
          <p:nvPr/>
        </p:nvSpPr>
        <p:spPr>
          <a:xfrm>
            <a:off x="3787376" y="179562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11B09-ACAA-C13D-DF24-2D1A6018BA97}"/>
              </a:ext>
            </a:extLst>
          </p:cNvPr>
          <p:cNvSpPr/>
          <p:nvPr/>
        </p:nvSpPr>
        <p:spPr>
          <a:xfrm>
            <a:off x="2866189" y="180051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B293-B92E-9CF0-A47A-385942208595}"/>
              </a:ext>
            </a:extLst>
          </p:cNvPr>
          <p:cNvSpPr/>
          <p:nvPr/>
        </p:nvSpPr>
        <p:spPr>
          <a:xfrm>
            <a:off x="1730733" y="2814176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28DF0-129A-E753-F0F9-1057B9505AAF}"/>
              </a:ext>
            </a:extLst>
          </p:cNvPr>
          <p:cNvSpPr/>
          <p:nvPr/>
        </p:nvSpPr>
        <p:spPr>
          <a:xfrm>
            <a:off x="1896713" y="3197451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A7D7DD-4F1A-F614-8FF8-5892BA1929AB}"/>
              </a:ext>
            </a:extLst>
          </p:cNvPr>
          <p:cNvSpPr/>
          <p:nvPr/>
        </p:nvSpPr>
        <p:spPr>
          <a:xfrm>
            <a:off x="2796021" y="287755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39639-1504-ABD0-590E-7F7BED195483}"/>
              </a:ext>
            </a:extLst>
          </p:cNvPr>
          <p:cNvSpPr/>
          <p:nvPr/>
        </p:nvSpPr>
        <p:spPr>
          <a:xfrm>
            <a:off x="1828810" y="3495507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0D55AF-F3BA-991C-0B3D-890FE352612A}"/>
              </a:ext>
            </a:extLst>
          </p:cNvPr>
          <p:cNvSpPr/>
          <p:nvPr/>
        </p:nvSpPr>
        <p:spPr>
          <a:xfrm>
            <a:off x="3787376" y="3197451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AA4689-A170-7F96-2B93-00DC5C112724}"/>
              </a:ext>
            </a:extLst>
          </p:cNvPr>
          <p:cNvSpPr/>
          <p:nvPr/>
        </p:nvSpPr>
        <p:spPr>
          <a:xfrm>
            <a:off x="2866189" y="3202342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DDD6-3CCF-97AD-C6A8-C21801E7823E}"/>
              </a:ext>
            </a:extLst>
          </p:cNvPr>
          <p:cNvSpPr/>
          <p:nvPr/>
        </p:nvSpPr>
        <p:spPr>
          <a:xfrm>
            <a:off x="1730733" y="4271379"/>
            <a:ext cx="3150606" cy="1396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11922A-CD19-3DF6-18DA-C0935EA4ECBA}"/>
              </a:ext>
            </a:extLst>
          </p:cNvPr>
          <p:cNvSpPr/>
          <p:nvPr/>
        </p:nvSpPr>
        <p:spPr>
          <a:xfrm>
            <a:off x="1896713" y="461844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7BDFC7-411A-F1C0-89BF-BD3EDB5F55E0}"/>
              </a:ext>
            </a:extLst>
          </p:cNvPr>
          <p:cNvSpPr/>
          <p:nvPr/>
        </p:nvSpPr>
        <p:spPr>
          <a:xfrm>
            <a:off x="2760563" y="4334754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68B7B-D0A6-A7C4-2B65-21D6F2B088F3}"/>
              </a:ext>
            </a:extLst>
          </p:cNvPr>
          <p:cNvSpPr/>
          <p:nvPr/>
        </p:nvSpPr>
        <p:spPr>
          <a:xfrm>
            <a:off x="1828810" y="4952711"/>
            <a:ext cx="2777904" cy="642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Pt. Quota (Used)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Pt Quota  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Score(O/U)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Stableford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8D47D9-758F-9D5B-D151-ED54205D2F46}"/>
              </a:ext>
            </a:extLst>
          </p:cNvPr>
          <p:cNvSpPr/>
          <p:nvPr/>
        </p:nvSpPr>
        <p:spPr>
          <a:xfrm>
            <a:off x="3787376" y="461844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33BDAF-93D5-2592-C32C-ACE8BF7A0A85}"/>
              </a:ext>
            </a:extLst>
          </p:cNvPr>
          <p:cNvSpPr/>
          <p:nvPr/>
        </p:nvSpPr>
        <p:spPr>
          <a:xfrm>
            <a:off x="2866189" y="462333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BAA4-02BE-D735-0042-95EDDF632F91}"/>
              </a:ext>
            </a:extLst>
          </p:cNvPr>
          <p:cNvSpPr/>
          <p:nvPr/>
        </p:nvSpPr>
        <p:spPr>
          <a:xfrm>
            <a:off x="2475377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923B95-DF71-1A49-B16C-8CD40FEF710C}"/>
              </a:ext>
            </a:extLst>
          </p:cNvPr>
          <p:cNvSpPr/>
          <p:nvPr/>
        </p:nvSpPr>
        <p:spPr>
          <a:xfrm>
            <a:off x="337393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2C0901-E79A-D367-E365-7435AF8B858C}"/>
              </a:ext>
            </a:extLst>
          </p:cNvPr>
          <p:cNvSpPr/>
          <p:nvPr/>
        </p:nvSpPr>
        <p:spPr>
          <a:xfrm>
            <a:off x="425438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CB22D-9A21-ADC5-92D3-7FCEFC6E8819}"/>
              </a:ext>
            </a:extLst>
          </p:cNvPr>
          <p:cNvSpPr txBox="1"/>
          <p:nvPr/>
        </p:nvSpPr>
        <p:spPr>
          <a:xfrm>
            <a:off x="5821390" y="1024033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Lazy Column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81F2FE-1853-80E9-19FA-CD1BC1A3D572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3321126" y="1131755"/>
            <a:ext cx="2500264" cy="1077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85F36-5FDF-840D-9DCD-30BC42CEB5C5}"/>
              </a:ext>
            </a:extLst>
          </p:cNvPr>
          <p:cNvSpPr/>
          <p:nvPr/>
        </p:nvSpPr>
        <p:spPr>
          <a:xfrm>
            <a:off x="6208792" y="1920191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218A5E-5449-9B06-1FFE-DACA643341A1}"/>
              </a:ext>
            </a:extLst>
          </p:cNvPr>
          <p:cNvSpPr/>
          <p:nvPr/>
        </p:nvSpPr>
        <p:spPr>
          <a:xfrm>
            <a:off x="7542822" y="2127665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70DEE4-29B4-5AAA-DDBE-80E57A61798B}"/>
              </a:ext>
            </a:extLst>
          </p:cNvPr>
          <p:cNvSpPr/>
          <p:nvPr/>
        </p:nvSpPr>
        <p:spPr>
          <a:xfrm>
            <a:off x="6393267" y="212766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118E6-3DED-C1B9-954A-DF0B39D877F1}"/>
              </a:ext>
            </a:extLst>
          </p:cNvPr>
          <p:cNvSpPr/>
          <p:nvPr/>
        </p:nvSpPr>
        <p:spPr>
          <a:xfrm>
            <a:off x="6639243" y="2532860"/>
            <a:ext cx="3207919" cy="180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Quota X 	9 Points	Payout</a:t>
            </a:r>
          </a:p>
          <a:p>
            <a:r>
              <a:rPr lang="en-US" sz="1000" dirty="0" err="1"/>
              <a:t>Sbfd</a:t>
            </a:r>
            <a:r>
              <a:rPr lang="en-US" sz="1000" dirty="0"/>
              <a:t> X 	Player – XX	 ???</a:t>
            </a:r>
          </a:p>
          <a:p>
            <a:r>
              <a:rPr lang="en-US" sz="1000" dirty="0"/>
              <a:t>Eagle X 	Player – XX	 ???</a:t>
            </a:r>
          </a:p>
          <a:p>
            <a:r>
              <a:rPr lang="en-US" sz="1000" dirty="0"/>
              <a:t>Bird X 	Player – XX	 ???</a:t>
            </a:r>
          </a:p>
          <a:p>
            <a:r>
              <a:rPr lang="en-US" sz="1000" dirty="0"/>
              <a:t>Pars X	</a:t>
            </a:r>
          </a:p>
          <a:p>
            <a:r>
              <a:rPr lang="en-US" sz="1000" dirty="0"/>
              <a:t>Bog X </a:t>
            </a:r>
          </a:p>
          <a:p>
            <a:r>
              <a:rPr lang="en-US" sz="1000" dirty="0" err="1"/>
              <a:t>Dbl</a:t>
            </a:r>
            <a:r>
              <a:rPr lang="en-US" sz="1000" dirty="0"/>
              <a:t> X </a:t>
            </a:r>
          </a:p>
          <a:p>
            <a:r>
              <a:rPr lang="en-US" sz="1000" dirty="0"/>
              <a:t>Other X  </a:t>
            </a:r>
          </a:p>
          <a:p>
            <a:r>
              <a:rPr lang="en-US" sz="1000" dirty="0"/>
              <a:t>Junk 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6280D6-B4F4-9539-E599-0E19C48ADC27}"/>
              </a:ext>
            </a:extLst>
          </p:cNvPr>
          <p:cNvSpPr/>
          <p:nvPr/>
        </p:nvSpPr>
        <p:spPr>
          <a:xfrm>
            <a:off x="9553727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B3F537-EAE4-3B78-C6B3-F2066787310F}"/>
              </a:ext>
            </a:extLst>
          </p:cNvPr>
          <p:cNvSpPr/>
          <p:nvPr/>
        </p:nvSpPr>
        <p:spPr>
          <a:xfrm>
            <a:off x="8615421" y="2127665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F4294B-C9C7-FC58-2631-93FB7357BAAF}"/>
              </a:ext>
            </a:extLst>
          </p:cNvPr>
          <p:cNvSpPr/>
          <p:nvPr/>
        </p:nvSpPr>
        <p:spPr>
          <a:xfrm>
            <a:off x="10540319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55BE36-BF07-654D-051C-E7DB94E1E4CE}"/>
              </a:ext>
            </a:extLst>
          </p:cNvPr>
          <p:cNvSpPr/>
          <p:nvPr/>
        </p:nvSpPr>
        <p:spPr>
          <a:xfrm>
            <a:off x="1258257" y="706184"/>
            <a:ext cx="505858" cy="226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Menu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08D7A8-D73F-7469-E7E8-DEC2A108188D}"/>
              </a:ext>
            </a:extLst>
          </p:cNvPr>
          <p:cNvSpPr/>
          <p:nvPr/>
        </p:nvSpPr>
        <p:spPr>
          <a:xfrm>
            <a:off x="7069258" y="285184"/>
            <a:ext cx="1928733" cy="728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Menu</a:t>
            </a:r>
          </a:p>
          <a:p>
            <a:pPr algn="ctr"/>
            <a:endParaRPr lang="en-US" sz="1100" dirty="0"/>
          </a:p>
          <a:p>
            <a:r>
              <a:rPr lang="en-US" sz="1000" dirty="0"/>
              <a:t>About – Rev #</a:t>
            </a:r>
          </a:p>
          <a:p>
            <a:r>
              <a:rPr lang="en-US" sz="1000" dirty="0"/>
              <a:t>Contact Us –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15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16E518-576E-B21D-574B-631B6DBEF572}"/>
              </a:ext>
            </a:extLst>
          </p:cNvPr>
          <p:cNvSpPr/>
          <p:nvPr/>
        </p:nvSpPr>
        <p:spPr>
          <a:xfrm>
            <a:off x="1341172" y="685830"/>
            <a:ext cx="4681841" cy="1877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3A66C6-DE66-DBB4-52D9-E394B93BE7E1}"/>
              </a:ext>
            </a:extLst>
          </p:cNvPr>
          <p:cNvSpPr/>
          <p:nvPr/>
        </p:nvSpPr>
        <p:spPr>
          <a:xfrm>
            <a:off x="1457504" y="1111610"/>
            <a:ext cx="125525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FBD048-9040-4194-4143-5378D915849A}"/>
              </a:ext>
            </a:extLst>
          </p:cNvPr>
          <p:cNvSpPr/>
          <p:nvPr/>
        </p:nvSpPr>
        <p:spPr>
          <a:xfrm>
            <a:off x="2760563" y="81757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Scores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6D0A2-D27B-58DF-FD33-549C3B46394E}"/>
              </a:ext>
            </a:extLst>
          </p:cNvPr>
          <p:cNvSpPr/>
          <p:nvPr/>
        </p:nvSpPr>
        <p:spPr>
          <a:xfrm>
            <a:off x="4979923" y="1122684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BAB9FE-D007-DBE8-7CC4-A226742E88BB}"/>
              </a:ext>
            </a:extLst>
          </p:cNvPr>
          <p:cNvSpPr/>
          <p:nvPr/>
        </p:nvSpPr>
        <p:spPr>
          <a:xfrm>
            <a:off x="3876679" y="111161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0BD8F8-C7E2-7548-7BB1-D2A68D3B60D7}"/>
              </a:ext>
            </a:extLst>
          </p:cNvPr>
          <p:cNvSpPr/>
          <p:nvPr/>
        </p:nvSpPr>
        <p:spPr>
          <a:xfrm>
            <a:off x="2837519" y="108823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0FCC5C-B595-F6E3-B514-80E652C1D325}"/>
              </a:ext>
            </a:extLst>
          </p:cNvPr>
          <p:cNvSpPr/>
          <p:nvPr/>
        </p:nvSpPr>
        <p:spPr>
          <a:xfrm>
            <a:off x="1457504" y="1383875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Pt. Quote (used)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E6D509-7BE3-9597-1ED7-3F109F87B902}"/>
              </a:ext>
            </a:extLst>
          </p:cNvPr>
          <p:cNvSpPr/>
          <p:nvPr/>
        </p:nvSpPr>
        <p:spPr>
          <a:xfrm>
            <a:off x="4915839" y="1376177"/>
            <a:ext cx="92934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10.0 (-36.0)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A140E3-EF46-C70A-AEF8-D04993D74E26}"/>
              </a:ext>
            </a:extLst>
          </p:cNvPr>
          <p:cNvSpPr/>
          <p:nvPr/>
        </p:nvSpPr>
        <p:spPr>
          <a:xfrm>
            <a:off x="3901464" y="1383875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9.0 (-16.0)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92750C-9B38-0A11-237B-6D0B9DCDDAAC}"/>
              </a:ext>
            </a:extLst>
          </p:cNvPr>
          <p:cNvSpPr/>
          <p:nvPr/>
        </p:nvSpPr>
        <p:spPr>
          <a:xfrm>
            <a:off x="2837519" y="1376177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1.0 (-20)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194C4A-55D7-5180-6E84-CB013250F38A}"/>
              </a:ext>
            </a:extLst>
          </p:cNvPr>
          <p:cNvSpPr/>
          <p:nvPr/>
        </p:nvSpPr>
        <p:spPr>
          <a:xfrm>
            <a:off x="1457504" y="1655166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Points  (Quota)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935B9E-31E6-78EF-D970-8342B4D17696}"/>
              </a:ext>
            </a:extLst>
          </p:cNvPr>
          <p:cNvSpPr/>
          <p:nvPr/>
        </p:nvSpPr>
        <p:spPr>
          <a:xfrm>
            <a:off x="4915838" y="1647468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112.0 (102.0)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65E414-D194-18A6-C616-F3F3D8270AC5}"/>
              </a:ext>
            </a:extLst>
          </p:cNvPr>
          <p:cNvSpPr/>
          <p:nvPr/>
        </p:nvSpPr>
        <p:spPr>
          <a:xfrm>
            <a:off x="3876679" y="1655166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60.0 (51.0)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8B83B9C-4007-4810-4AF1-9A41B2587421}"/>
              </a:ext>
            </a:extLst>
          </p:cNvPr>
          <p:cNvSpPr/>
          <p:nvPr/>
        </p:nvSpPr>
        <p:spPr>
          <a:xfrm>
            <a:off x="2837519" y="1647468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52.0(51.0)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6ABA91-0C18-0A63-8FAB-8DB3037CFAEF}"/>
              </a:ext>
            </a:extLst>
          </p:cNvPr>
          <p:cNvSpPr/>
          <p:nvPr/>
        </p:nvSpPr>
        <p:spPr>
          <a:xfrm>
            <a:off x="1457504" y="1959647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(O/U)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DEAA5C-9FE9-7341-3408-E752F93D681A}"/>
              </a:ext>
            </a:extLst>
          </p:cNvPr>
          <p:cNvSpPr/>
          <p:nvPr/>
        </p:nvSpPr>
        <p:spPr>
          <a:xfrm>
            <a:off x="4915838" y="1951949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110 (-22)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CFED91-A11D-22B2-EB91-08938BF7771B}"/>
              </a:ext>
            </a:extLst>
          </p:cNvPr>
          <p:cNvSpPr/>
          <p:nvPr/>
        </p:nvSpPr>
        <p:spPr>
          <a:xfrm>
            <a:off x="3876679" y="1959647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54 (-12)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DF348A-EB91-C919-130B-E15CD02CAE81}"/>
              </a:ext>
            </a:extLst>
          </p:cNvPr>
          <p:cNvSpPr/>
          <p:nvPr/>
        </p:nvSpPr>
        <p:spPr>
          <a:xfrm>
            <a:off x="2837519" y="1951949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56 (-10)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8407D3-362D-53BD-C1A4-2535F116F034}"/>
              </a:ext>
            </a:extLst>
          </p:cNvPr>
          <p:cNvSpPr/>
          <p:nvPr/>
        </p:nvSpPr>
        <p:spPr>
          <a:xfrm>
            <a:off x="1457504" y="2273712"/>
            <a:ext cx="125525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 (Used)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8F9E958-2EF7-17DF-2642-24A81E2B4A0F}"/>
              </a:ext>
            </a:extLst>
          </p:cNvPr>
          <p:cNvSpPr/>
          <p:nvPr/>
        </p:nvSpPr>
        <p:spPr>
          <a:xfrm>
            <a:off x="4915838" y="2283340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152 (86)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323385F-BFFC-BE64-75FC-390F18738773}"/>
              </a:ext>
            </a:extLst>
          </p:cNvPr>
          <p:cNvSpPr/>
          <p:nvPr/>
        </p:nvSpPr>
        <p:spPr>
          <a:xfrm>
            <a:off x="3876679" y="2291038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78  (44)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674BE98-767C-53CC-035F-793A44C298C2}"/>
              </a:ext>
            </a:extLst>
          </p:cNvPr>
          <p:cNvSpPr/>
          <p:nvPr/>
        </p:nvSpPr>
        <p:spPr>
          <a:xfrm>
            <a:off x="2837519" y="228334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74 (42)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90EA59-D178-71D6-ACAC-A1D3204BAB21}"/>
              </a:ext>
            </a:extLst>
          </p:cNvPr>
          <p:cNvSpPr/>
          <p:nvPr/>
        </p:nvSpPr>
        <p:spPr>
          <a:xfrm>
            <a:off x="719283" y="3126026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A6CF91F-C323-0089-4502-5A620D7AF8CA}"/>
              </a:ext>
            </a:extLst>
          </p:cNvPr>
          <p:cNvSpPr/>
          <p:nvPr/>
        </p:nvSpPr>
        <p:spPr>
          <a:xfrm>
            <a:off x="2053313" y="333350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F962B21-6779-7865-666C-0DDE53FB6CCC}"/>
              </a:ext>
            </a:extLst>
          </p:cNvPr>
          <p:cNvSpPr/>
          <p:nvPr/>
        </p:nvSpPr>
        <p:spPr>
          <a:xfrm>
            <a:off x="903758" y="333350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E24538A-E734-3A27-7BE1-01B1C2E1A493}"/>
              </a:ext>
            </a:extLst>
          </p:cNvPr>
          <p:cNvSpPr/>
          <p:nvPr/>
        </p:nvSpPr>
        <p:spPr>
          <a:xfrm>
            <a:off x="4064218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49F00EC-536B-82BB-A412-C73A4990613D}"/>
              </a:ext>
            </a:extLst>
          </p:cNvPr>
          <p:cNvSpPr/>
          <p:nvPr/>
        </p:nvSpPr>
        <p:spPr>
          <a:xfrm>
            <a:off x="3125912" y="333350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CAAC75A-1CAC-BFC0-1C33-0D770A260EE2}"/>
              </a:ext>
            </a:extLst>
          </p:cNvPr>
          <p:cNvSpPr/>
          <p:nvPr/>
        </p:nvSpPr>
        <p:spPr>
          <a:xfrm>
            <a:off x="5050810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4817D3-1C81-AF3C-2974-25A14E3F5EC7}"/>
              </a:ext>
            </a:extLst>
          </p:cNvPr>
          <p:cNvSpPr/>
          <p:nvPr/>
        </p:nvSpPr>
        <p:spPr>
          <a:xfrm>
            <a:off x="3294718" y="3722044"/>
            <a:ext cx="620292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43AED9-AEA8-1C6C-777A-1F4F472A3676}"/>
              </a:ext>
            </a:extLst>
          </p:cNvPr>
          <p:cNvSpPr/>
          <p:nvPr/>
        </p:nvSpPr>
        <p:spPr>
          <a:xfrm>
            <a:off x="3280507" y="4053093"/>
            <a:ext cx="803170" cy="1209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78A8354-9097-F05B-D32D-E14A066F9D80}"/>
              </a:ext>
            </a:extLst>
          </p:cNvPr>
          <p:cNvSpPr/>
          <p:nvPr/>
        </p:nvSpPr>
        <p:spPr>
          <a:xfrm>
            <a:off x="939587" y="3708213"/>
            <a:ext cx="80317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Eagles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EA5C995-5201-A686-C8E9-AD306BDA78FF}"/>
              </a:ext>
            </a:extLst>
          </p:cNvPr>
          <p:cNvSpPr/>
          <p:nvPr/>
        </p:nvSpPr>
        <p:spPr>
          <a:xfrm>
            <a:off x="945738" y="3967188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Birdies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48F9D95-56DF-B706-ED65-D9DF96414BE6}"/>
              </a:ext>
            </a:extLst>
          </p:cNvPr>
          <p:cNvSpPr/>
          <p:nvPr/>
        </p:nvSpPr>
        <p:spPr>
          <a:xfrm>
            <a:off x="939587" y="4300829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80ECFEA-6CB2-3775-3D9C-6F5B994800E5}"/>
              </a:ext>
            </a:extLst>
          </p:cNvPr>
          <p:cNvSpPr/>
          <p:nvPr/>
        </p:nvSpPr>
        <p:spPr>
          <a:xfrm>
            <a:off x="2225744" y="4053093"/>
            <a:ext cx="648983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Double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C83FF54-A3D9-8EB6-C1BE-8899DCA0B97D}"/>
              </a:ext>
            </a:extLst>
          </p:cNvPr>
          <p:cNvSpPr/>
          <p:nvPr/>
        </p:nvSpPr>
        <p:spPr>
          <a:xfrm>
            <a:off x="2225744" y="4356625"/>
            <a:ext cx="71553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Other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67244B-6D42-AC8E-B26E-3365BBD90946}"/>
              </a:ext>
            </a:extLst>
          </p:cNvPr>
          <p:cNvSpPr/>
          <p:nvPr/>
        </p:nvSpPr>
        <p:spPr>
          <a:xfrm>
            <a:off x="3294718" y="4342438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 Pts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1C2ABED-3FB7-B70B-F5AC-BA9598EB329B}"/>
              </a:ext>
            </a:extLst>
          </p:cNvPr>
          <p:cNvSpPr/>
          <p:nvPr/>
        </p:nvSpPr>
        <p:spPr>
          <a:xfrm>
            <a:off x="2085131" y="3722044"/>
            <a:ext cx="759110" cy="158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Bogeies</a:t>
            </a:r>
            <a:endParaRPr lang="en-US" sz="10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35C6A61-F38E-016F-4361-623EB5FB463A}"/>
              </a:ext>
            </a:extLst>
          </p:cNvPr>
          <p:cNvSpPr/>
          <p:nvPr/>
        </p:nvSpPr>
        <p:spPr>
          <a:xfrm>
            <a:off x="4359630" y="3726088"/>
            <a:ext cx="691179" cy="154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Sandies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2947335-406D-BEA0-1946-F707A1A11047}"/>
              </a:ext>
            </a:extLst>
          </p:cNvPr>
          <p:cNvSpPr/>
          <p:nvPr/>
        </p:nvSpPr>
        <p:spPr>
          <a:xfrm>
            <a:off x="4345420" y="4057137"/>
            <a:ext cx="634503" cy="116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CTP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3CE47C9-F67E-E9F6-5AC3-446E5A4EFA5F}"/>
              </a:ext>
            </a:extLst>
          </p:cNvPr>
          <p:cNvSpPr/>
          <p:nvPr/>
        </p:nvSpPr>
        <p:spPr>
          <a:xfrm>
            <a:off x="4359631" y="4346482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427987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492FD-9053-4B8E-32D4-93C93E750426}"/>
              </a:ext>
            </a:extLst>
          </p:cNvPr>
          <p:cNvGrpSpPr/>
          <p:nvPr/>
        </p:nvGrpSpPr>
        <p:grpSpPr>
          <a:xfrm>
            <a:off x="484290" y="1187628"/>
            <a:ext cx="2951430" cy="5323714"/>
            <a:chOff x="8822531" y="1033719"/>
            <a:chExt cx="2951430" cy="5323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AC9A2C-DECB-BC22-7886-8C399E9B1338}"/>
                </a:ext>
              </a:extLst>
            </p:cNvPr>
            <p:cNvSpPr/>
            <p:nvPr/>
          </p:nvSpPr>
          <p:spPr>
            <a:xfrm>
              <a:off x="8822531" y="1740225"/>
              <a:ext cx="2951430" cy="461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08DDA4-3F1C-9F7C-ADD2-C8BA640B52BD}"/>
                </a:ext>
              </a:extLst>
            </p:cNvPr>
            <p:cNvSpPr/>
            <p:nvPr/>
          </p:nvSpPr>
          <p:spPr>
            <a:xfrm>
              <a:off x="9592060" y="1033719"/>
              <a:ext cx="1450717" cy="3681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Courses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4F3F-961C-C06C-942E-A8937EDED68F}"/>
                </a:ext>
              </a:extLst>
            </p:cNvPr>
            <p:cNvGrpSpPr/>
            <p:nvPr/>
          </p:nvGrpSpPr>
          <p:grpSpPr>
            <a:xfrm>
              <a:off x="9587495" y="2637600"/>
              <a:ext cx="1439501" cy="3169862"/>
              <a:chOff x="6111779" y="2133232"/>
              <a:chExt cx="1439501" cy="3169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0AA2F-EDB6-D969-01C5-BF21F411D547}"/>
                  </a:ext>
                </a:extLst>
              </p:cNvPr>
              <p:cNvSpPr/>
              <p:nvPr/>
            </p:nvSpPr>
            <p:spPr>
              <a:xfrm>
                <a:off x="6111779" y="2133232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FA4252-F1E8-9D3A-93D9-359FB8D28249}"/>
                  </a:ext>
                </a:extLst>
              </p:cNvPr>
              <p:cNvSpPr/>
              <p:nvPr/>
            </p:nvSpPr>
            <p:spPr>
              <a:xfrm>
                <a:off x="6111779" y="3442706"/>
                <a:ext cx="1439501" cy="371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1086B2-8350-1D92-8C0C-A47031218A7B}"/>
                  </a:ext>
                </a:extLst>
              </p:cNvPr>
              <p:cNvSpPr/>
              <p:nvPr/>
            </p:nvSpPr>
            <p:spPr>
              <a:xfrm>
                <a:off x="6111779" y="2787969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56DEB3-0D58-B85F-314C-9EFD68B1D8CF}"/>
                  </a:ext>
                </a:extLst>
              </p:cNvPr>
              <p:cNvSpPr/>
              <p:nvPr/>
            </p:nvSpPr>
            <p:spPr>
              <a:xfrm>
                <a:off x="6111779" y="4179168"/>
                <a:ext cx="1439501" cy="3716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5B58E3-FA92-0A3A-AA05-A1DA164B4A9D}"/>
                  </a:ext>
                </a:extLst>
              </p:cNvPr>
              <p:cNvSpPr/>
              <p:nvPr/>
            </p:nvSpPr>
            <p:spPr>
              <a:xfrm>
                <a:off x="6111779" y="4915629"/>
                <a:ext cx="1439501" cy="3874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Talamore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F14CB-66BF-171C-DCC2-441DA42F1E19}"/>
                </a:ext>
              </a:extLst>
            </p:cNvPr>
            <p:cNvSpPr/>
            <p:nvPr/>
          </p:nvSpPr>
          <p:spPr>
            <a:xfrm>
              <a:off x="9633987" y="1900063"/>
              <a:ext cx="1346516" cy="3727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Course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EBFD-3E63-15A8-19B7-AA0009096D3A}"/>
              </a:ext>
            </a:extLst>
          </p:cNvPr>
          <p:cNvSpPr/>
          <p:nvPr/>
        </p:nvSpPr>
        <p:spPr>
          <a:xfrm>
            <a:off x="5597989" y="1894134"/>
            <a:ext cx="2951430" cy="461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F47E9-BE07-1A2C-7E3B-D759DBE562E8}"/>
              </a:ext>
            </a:extLst>
          </p:cNvPr>
          <p:cNvSpPr/>
          <p:nvPr/>
        </p:nvSpPr>
        <p:spPr>
          <a:xfrm>
            <a:off x="6367518" y="1187628"/>
            <a:ext cx="1450717" cy="36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AC155-BDC1-E1E7-94EB-C3F699F89678}"/>
              </a:ext>
            </a:extLst>
          </p:cNvPr>
          <p:cNvSpPr/>
          <p:nvPr/>
        </p:nvSpPr>
        <p:spPr>
          <a:xfrm>
            <a:off x="5907319" y="2765069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E072-AC1E-4E88-CA8A-211D20730CE2}"/>
              </a:ext>
            </a:extLst>
          </p:cNvPr>
          <p:cNvSpPr/>
          <p:nvPr/>
        </p:nvSpPr>
        <p:spPr>
          <a:xfrm>
            <a:off x="5907319" y="41694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C5E7-D9E4-6785-2199-609001904C7A}"/>
              </a:ext>
            </a:extLst>
          </p:cNvPr>
          <p:cNvSpPr/>
          <p:nvPr/>
        </p:nvSpPr>
        <p:spPr>
          <a:xfrm>
            <a:off x="5907319" y="3467278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7AB9-9F8E-59EE-3392-D6F555F7D00C}"/>
              </a:ext>
            </a:extLst>
          </p:cNvPr>
          <p:cNvSpPr/>
          <p:nvPr/>
        </p:nvSpPr>
        <p:spPr>
          <a:xfrm>
            <a:off x="5907319" y="48716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295B2-CA29-07FD-8A6A-5C3CC2F67B0D}"/>
              </a:ext>
            </a:extLst>
          </p:cNvPr>
          <p:cNvSpPr/>
          <p:nvPr/>
        </p:nvSpPr>
        <p:spPr>
          <a:xfrm>
            <a:off x="5907319" y="557390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ECB0B-1F70-6E15-0ED7-DB10E8A0A958}"/>
              </a:ext>
            </a:extLst>
          </p:cNvPr>
          <p:cNvSpPr/>
          <p:nvPr/>
        </p:nvSpPr>
        <p:spPr>
          <a:xfrm>
            <a:off x="5907319" y="2053972"/>
            <a:ext cx="2136617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3B81C-6963-BFB6-B431-36B05F05941F}"/>
              </a:ext>
            </a:extLst>
          </p:cNvPr>
          <p:cNvSpPr txBox="1"/>
          <p:nvPr/>
        </p:nvSpPr>
        <p:spPr>
          <a:xfrm>
            <a:off x="6114513" y="288744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2895D-6743-DB5D-FBDD-386D5CB183B6}"/>
              </a:ext>
            </a:extLst>
          </p:cNvPr>
          <p:cNvSpPr txBox="1"/>
          <p:nvPr/>
        </p:nvSpPr>
        <p:spPr>
          <a:xfrm>
            <a:off x="6114513" y="568501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3793C-1042-7D32-9A3C-805D58DC3225}"/>
              </a:ext>
            </a:extLst>
          </p:cNvPr>
          <p:cNvSpPr txBox="1"/>
          <p:nvPr/>
        </p:nvSpPr>
        <p:spPr>
          <a:xfrm>
            <a:off x="6114513" y="360787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20595-3040-B14D-FB31-D49BD2709F81}"/>
              </a:ext>
            </a:extLst>
          </p:cNvPr>
          <p:cNvSpPr txBox="1"/>
          <p:nvPr/>
        </p:nvSpPr>
        <p:spPr>
          <a:xfrm>
            <a:off x="6114513" y="43018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95D47-C1A5-D307-D11F-2591814170F6}"/>
              </a:ext>
            </a:extLst>
          </p:cNvPr>
          <p:cNvSpPr txBox="1"/>
          <p:nvPr/>
        </p:nvSpPr>
        <p:spPr>
          <a:xfrm>
            <a:off x="6114513" y="498280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B99079-BBCA-82A8-100E-DFC47F83843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88755" y="3591202"/>
            <a:ext cx="2909234" cy="61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583C0-9166-5388-133E-E2C28C1AFAB9}"/>
              </a:ext>
            </a:extLst>
          </p:cNvPr>
          <p:cNvSpPr txBox="1"/>
          <p:nvPr/>
        </p:nvSpPr>
        <p:spPr>
          <a:xfrm>
            <a:off x="4327736" y="3951735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Course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97CA9-C751-20A5-3EA3-1CBBFABE1C0F}"/>
              </a:ext>
            </a:extLst>
          </p:cNvPr>
          <p:cNvSpPr txBox="1"/>
          <p:nvPr/>
        </p:nvSpPr>
        <p:spPr>
          <a:xfrm>
            <a:off x="7442749" y="569976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D3248-E134-7225-A034-0E9F7542D4AF}"/>
              </a:ext>
            </a:extLst>
          </p:cNvPr>
          <p:cNvSpPr txBox="1"/>
          <p:nvPr/>
        </p:nvSpPr>
        <p:spPr>
          <a:xfrm>
            <a:off x="7442749" y="287974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AAA50-6CB4-6530-B6CF-A997CDC75765}"/>
              </a:ext>
            </a:extLst>
          </p:cNvPr>
          <p:cNvSpPr txBox="1"/>
          <p:nvPr/>
        </p:nvSpPr>
        <p:spPr>
          <a:xfrm>
            <a:off x="7442749" y="501229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4F-8C56-5714-58F6-4DC67032A292}"/>
              </a:ext>
            </a:extLst>
          </p:cNvPr>
          <p:cNvSpPr txBox="1"/>
          <p:nvPr/>
        </p:nvSpPr>
        <p:spPr>
          <a:xfrm>
            <a:off x="7442749" y="431008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2A988-1CEC-7AC3-56B4-D4B5197A04A6}"/>
              </a:ext>
            </a:extLst>
          </p:cNvPr>
          <p:cNvSpPr txBox="1"/>
          <p:nvPr/>
        </p:nvSpPr>
        <p:spPr>
          <a:xfrm>
            <a:off x="7442749" y="359313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1C216-37E8-0CA3-8864-3A5F4DDDBCE9}"/>
              </a:ext>
            </a:extLst>
          </p:cNvPr>
          <p:cNvSpPr/>
          <p:nvPr/>
        </p:nvSpPr>
        <p:spPr>
          <a:xfrm>
            <a:off x="604834" y="1991702"/>
            <a:ext cx="570369" cy="513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DEA6D-C19D-E96C-174D-C834DD648492}"/>
              </a:ext>
            </a:extLst>
          </p:cNvPr>
          <p:cNvSpPr txBox="1"/>
          <p:nvPr/>
        </p:nvSpPr>
        <p:spPr>
          <a:xfrm>
            <a:off x="194958" y="51454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Menu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52BC0C-4EA4-AB36-DBF8-930F0499F4C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rot="5400000">
            <a:off x="274553" y="1376234"/>
            <a:ext cx="12309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7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E52F-308D-E132-609E-58A45D04C71A}"/>
              </a:ext>
            </a:extLst>
          </p:cNvPr>
          <p:cNvSpPr txBox="1"/>
          <p:nvPr/>
        </p:nvSpPr>
        <p:spPr>
          <a:xfrm>
            <a:off x="4815854" y="411513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List, Add, Edit and Delete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A053-4963-4943-DF83-7B40D005694F}"/>
              </a:ext>
            </a:extLst>
          </p:cNvPr>
          <p:cNvSpPr/>
          <p:nvPr/>
        </p:nvSpPr>
        <p:spPr>
          <a:xfrm>
            <a:off x="5090171" y="1600220"/>
            <a:ext cx="2285975" cy="210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View Model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LiveData</a:t>
            </a:r>
            <a:r>
              <a:rPr lang="en-US" sz="1200" dirty="0"/>
              <a:t>&lt;Course Record&gt;</a:t>
            </a:r>
          </a:p>
          <a:p>
            <a:pPr algn="ctr"/>
            <a:endParaRPr lang="en-US" sz="1200" dirty="0"/>
          </a:p>
          <a:p>
            <a:r>
              <a:rPr lang="en-US" sz="1200" dirty="0"/>
              <a:t>Delete Course</a:t>
            </a:r>
          </a:p>
          <a:p>
            <a:r>
              <a:rPr lang="en-US" sz="1200" dirty="0"/>
              <a:t>Add Course</a:t>
            </a:r>
          </a:p>
          <a:p>
            <a:r>
              <a:rPr lang="en-US" sz="1200" dirty="0"/>
              <a:t>Update Course</a:t>
            </a:r>
          </a:p>
          <a:p>
            <a:r>
              <a:rPr lang="en-US" sz="1200" dirty="0"/>
              <a:t>Get Course by Id</a:t>
            </a:r>
          </a:p>
          <a:p>
            <a:r>
              <a:rPr lang="en-US" sz="1200" dirty="0"/>
              <a:t>Get 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324AF-F996-6CDF-7CE5-E41FC85E2F79}"/>
              </a:ext>
            </a:extLst>
          </p:cNvPr>
          <p:cNvSpPr/>
          <p:nvPr/>
        </p:nvSpPr>
        <p:spPr>
          <a:xfrm>
            <a:off x="609660" y="1417342"/>
            <a:ext cx="1828780" cy="155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List Course</a:t>
            </a:r>
          </a:p>
          <a:p>
            <a:r>
              <a:rPr lang="en-US" sz="1000" dirty="0"/>
              <a:t>Add </a:t>
            </a:r>
            <a:r>
              <a:rPr lang="en-US" sz="1000"/>
              <a:t>course Icon </a:t>
            </a:r>
          </a:p>
          <a:p>
            <a:r>
              <a:rPr lang="en-US" sz="1000" dirty="0"/>
              <a:t>Open Dialog</a:t>
            </a:r>
          </a:p>
          <a:p>
            <a:r>
              <a:rPr lang="en-US" sz="1000" dirty="0"/>
              <a:t>Courses – </a:t>
            </a:r>
            <a:r>
              <a:rPr lang="en-US" sz="1000" dirty="0" err="1"/>
              <a:t>observeAsState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Course Item</a:t>
            </a:r>
          </a:p>
          <a:p>
            <a:r>
              <a:rPr lang="en-US" sz="1000" dirty="0"/>
              <a:t>Click to Edit </a:t>
            </a:r>
          </a:p>
          <a:p>
            <a:r>
              <a:rPr lang="en-US" sz="1000" dirty="0"/>
              <a:t>Click to Delete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2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DB361-A06E-C65C-97FF-0EED0AADE3EF}"/>
              </a:ext>
            </a:extLst>
          </p:cNvPr>
          <p:cNvSpPr/>
          <p:nvPr/>
        </p:nvSpPr>
        <p:spPr>
          <a:xfrm>
            <a:off x="4697149" y="1121755"/>
            <a:ext cx="2951430" cy="5406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DCC1-8302-CA9F-FF03-7E4A35134719}"/>
              </a:ext>
            </a:extLst>
          </p:cNvPr>
          <p:cNvSpPr/>
          <p:nvPr/>
        </p:nvSpPr>
        <p:spPr>
          <a:xfrm>
            <a:off x="4933295" y="329519"/>
            <a:ext cx="2152789" cy="458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625C9-681B-16BE-67BF-D9762F72E559}"/>
              </a:ext>
            </a:extLst>
          </p:cNvPr>
          <p:cNvSpPr/>
          <p:nvPr/>
        </p:nvSpPr>
        <p:spPr>
          <a:xfrm>
            <a:off x="5029864" y="24140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6635-0551-9BDF-280A-C319A7FA25E9}"/>
              </a:ext>
            </a:extLst>
          </p:cNvPr>
          <p:cNvSpPr/>
          <p:nvPr/>
        </p:nvSpPr>
        <p:spPr>
          <a:xfrm>
            <a:off x="5029864" y="3818505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FB77-B8C7-D1D8-B213-99F23D089201}"/>
              </a:ext>
            </a:extLst>
          </p:cNvPr>
          <p:cNvSpPr/>
          <p:nvPr/>
        </p:nvSpPr>
        <p:spPr>
          <a:xfrm>
            <a:off x="5029864" y="31162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5755-5B5F-01EB-3C16-4996EEFBE2B6}"/>
              </a:ext>
            </a:extLst>
          </p:cNvPr>
          <p:cNvSpPr/>
          <p:nvPr/>
        </p:nvSpPr>
        <p:spPr>
          <a:xfrm>
            <a:off x="5029864" y="452071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12A5B-F204-5DFA-02EA-815875455FC5}"/>
              </a:ext>
            </a:extLst>
          </p:cNvPr>
          <p:cNvSpPr/>
          <p:nvPr/>
        </p:nvSpPr>
        <p:spPr>
          <a:xfrm>
            <a:off x="5029864" y="522292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8BFD4-6F1A-178E-7C7F-F36B7B774F10}"/>
              </a:ext>
            </a:extLst>
          </p:cNvPr>
          <p:cNvSpPr/>
          <p:nvPr/>
        </p:nvSpPr>
        <p:spPr>
          <a:xfrm>
            <a:off x="4930277" y="1379188"/>
            <a:ext cx="1434310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643F8-CDC0-E911-CF7A-03BCE7B7F932}"/>
              </a:ext>
            </a:extLst>
          </p:cNvPr>
          <p:cNvSpPr txBox="1"/>
          <p:nvPr/>
        </p:nvSpPr>
        <p:spPr>
          <a:xfrm>
            <a:off x="5237058" y="253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8DE-7FC3-A9BA-5B96-E3546AC58D3C}"/>
              </a:ext>
            </a:extLst>
          </p:cNvPr>
          <p:cNvSpPr txBox="1"/>
          <p:nvPr/>
        </p:nvSpPr>
        <p:spPr>
          <a:xfrm>
            <a:off x="5237058" y="533403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12B3-8BED-0186-2886-B0DF9B9A6FE0}"/>
              </a:ext>
            </a:extLst>
          </p:cNvPr>
          <p:cNvSpPr txBox="1"/>
          <p:nvPr/>
        </p:nvSpPr>
        <p:spPr>
          <a:xfrm>
            <a:off x="5237058" y="325689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2E41-CABA-D4A0-0CBB-6355EE0F530E}"/>
              </a:ext>
            </a:extLst>
          </p:cNvPr>
          <p:cNvSpPr txBox="1"/>
          <p:nvPr/>
        </p:nvSpPr>
        <p:spPr>
          <a:xfrm>
            <a:off x="5237058" y="39508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639E-DF6B-DDD8-9AE0-1FB7DDFB05C1}"/>
              </a:ext>
            </a:extLst>
          </p:cNvPr>
          <p:cNvSpPr txBox="1"/>
          <p:nvPr/>
        </p:nvSpPr>
        <p:spPr>
          <a:xfrm>
            <a:off x="5237058" y="463182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AA80-4446-806D-6FBF-82002EFE0ECD}"/>
              </a:ext>
            </a:extLst>
          </p:cNvPr>
          <p:cNvSpPr txBox="1"/>
          <p:nvPr/>
        </p:nvSpPr>
        <p:spPr>
          <a:xfrm>
            <a:off x="6565294" y="534877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226B-489F-9868-B86D-423E9BE802D5}"/>
              </a:ext>
            </a:extLst>
          </p:cNvPr>
          <p:cNvSpPr txBox="1"/>
          <p:nvPr/>
        </p:nvSpPr>
        <p:spPr>
          <a:xfrm>
            <a:off x="6565294" y="252876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C46FF-290C-3BA9-201B-640DC7B45D29}"/>
              </a:ext>
            </a:extLst>
          </p:cNvPr>
          <p:cNvSpPr txBox="1"/>
          <p:nvPr/>
        </p:nvSpPr>
        <p:spPr>
          <a:xfrm>
            <a:off x="6565294" y="466131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47347-261E-F515-7276-33D6186C27BF}"/>
              </a:ext>
            </a:extLst>
          </p:cNvPr>
          <p:cNvSpPr txBox="1"/>
          <p:nvPr/>
        </p:nvSpPr>
        <p:spPr>
          <a:xfrm>
            <a:off x="6565294" y="395910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381A-AD31-6483-1095-93DADF2C462F}"/>
              </a:ext>
            </a:extLst>
          </p:cNvPr>
          <p:cNvSpPr txBox="1"/>
          <p:nvPr/>
        </p:nvSpPr>
        <p:spPr>
          <a:xfrm>
            <a:off x="6565294" y="324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87FCB-DF8D-C467-90C2-69384C81F711}"/>
              </a:ext>
            </a:extLst>
          </p:cNvPr>
          <p:cNvGrpSpPr/>
          <p:nvPr/>
        </p:nvGrpSpPr>
        <p:grpSpPr>
          <a:xfrm>
            <a:off x="2127407" y="2110008"/>
            <a:ext cx="1006764" cy="1099127"/>
            <a:chOff x="2013526" y="1931173"/>
            <a:chExt cx="1006764" cy="1099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D45AA4-8B91-A414-7F80-54C3E34B62AE}"/>
                </a:ext>
              </a:extLst>
            </p:cNvPr>
            <p:cNvSpPr/>
            <p:nvPr/>
          </p:nvSpPr>
          <p:spPr>
            <a:xfrm>
              <a:off x="2013526" y="1931173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BE42D-CA13-977C-629B-413201D577DF}"/>
                </a:ext>
              </a:extLst>
            </p:cNvPr>
            <p:cNvGrpSpPr/>
            <p:nvPr/>
          </p:nvGrpSpPr>
          <p:grpSpPr>
            <a:xfrm>
              <a:off x="2270687" y="2039141"/>
              <a:ext cx="492443" cy="866856"/>
              <a:chOff x="2185897" y="2028551"/>
              <a:chExt cx="492443" cy="8668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4D470-6A15-8C7F-5F92-78B97197C086}"/>
                  </a:ext>
                </a:extLst>
              </p:cNvPr>
              <p:cNvSpPr txBox="1"/>
              <p:nvPr/>
            </p:nvSpPr>
            <p:spPr>
              <a:xfrm>
                <a:off x="2185897" y="20285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6CA52-7A26-0A26-2D83-0DD2ADA8E48A}"/>
                  </a:ext>
                </a:extLst>
              </p:cNvPr>
              <p:cNvSpPr txBox="1"/>
              <p:nvPr/>
            </p:nvSpPr>
            <p:spPr>
              <a:xfrm>
                <a:off x="2185897" y="2331174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D4B54-4382-C021-14FB-DB36B4054647}"/>
                  </a:ext>
                </a:extLst>
              </p:cNvPr>
              <p:cNvSpPr txBox="1"/>
              <p:nvPr/>
            </p:nvSpPr>
            <p:spPr>
              <a:xfrm>
                <a:off x="2185897" y="263379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5</a:t>
                </a:r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EA2632-E03C-1ED1-6E0C-4C49DEE88CAE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rot="10800000">
            <a:off x="3134172" y="2659572"/>
            <a:ext cx="1895693" cy="1117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44CB3B-0367-63AC-455F-4249BA6FAD69}"/>
              </a:ext>
            </a:extLst>
          </p:cNvPr>
          <p:cNvGrpSpPr/>
          <p:nvPr/>
        </p:nvGrpSpPr>
        <p:grpSpPr>
          <a:xfrm>
            <a:off x="8951610" y="2101840"/>
            <a:ext cx="1006764" cy="1099127"/>
            <a:chOff x="9561211" y="993588"/>
            <a:chExt cx="1006764" cy="109912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08E350D-C1AA-B306-C483-FD6F5ABF1008}"/>
                </a:ext>
              </a:extLst>
            </p:cNvPr>
            <p:cNvSpPr/>
            <p:nvPr/>
          </p:nvSpPr>
          <p:spPr>
            <a:xfrm>
              <a:off x="9561211" y="993588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822EA-9496-D429-A985-A49FB3570FE7}"/>
                </a:ext>
              </a:extLst>
            </p:cNvPr>
            <p:cNvGrpSpPr/>
            <p:nvPr/>
          </p:nvGrpSpPr>
          <p:grpSpPr>
            <a:xfrm>
              <a:off x="9786912" y="1172555"/>
              <a:ext cx="619080" cy="758618"/>
              <a:chOff x="9057829" y="2370285"/>
              <a:chExt cx="619080" cy="75861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F6D87-2626-8D1E-6C54-2EA53D368DF4}"/>
                  </a:ext>
                </a:extLst>
              </p:cNvPr>
              <p:cNvSpPr txBox="1"/>
              <p:nvPr/>
            </p:nvSpPr>
            <p:spPr>
              <a:xfrm>
                <a:off x="9057829" y="2370285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7CBA8-3A10-3F44-9C0F-B51FB5795B24}"/>
                  </a:ext>
                </a:extLst>
              </p:cNvPr>
              <p:cNvSpPr txBox="1"/>
              <p:nvPr/>
            </p:nvSpPr>
            <p:spPr>
              <a:xfrm>
                <a:off x="9057829" y="2618789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90D57F-67F8-18A5-37D7-40C8D4531AB3}"/>
                  </a:ext>
                </a:extLst>
              </p:cNvPr>
              <p:cNvSpPr txBox="1"/>
              <p:nvPr/>
            </p:nvSpPr>
            <p:spPr>
              <a:xfrm>
                <a:off x="9057829" y="2867293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5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9D4A6E-CDB0-5D63-10EB-25F4CECD65D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315864" y="2651404"/>
            <a:ext cx="1635746" cy="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11CEBB-F257-8035-53D6-F1F055D3EE01}"/>
              </a:ext>
            </a:extLst>
          </p:cNvPr>
          <p:cNvSpPr/>
          <p:nvPr/>
        </p:nvSpPr>
        <p:spPr>
          <a:xfrm>
            <a:off x="6578636" y="1397688"/>
            <a:ext cx="874932" cy="448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159EF-74EF-D2E0-9298-EEFB960B7EBC}"/>
              </a:ext>
            </a:extLst>
          </p:cNvPr>
          <p:cNvSpPr/>
          <p:nvPr/>
        </p:nvSpPr>
        <p:spPr>
          <a:xfrm>
            <a:off x="5045813" y="592513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8E70-22E3-6AD9-6C3C-6F62BA8FAE51}"/>
              </a:ext>
            </a:extLst>
          </p:cNvPr>
          <p:cNvSpPr/>
          <p:nvPr/>
        </p:nvSpPr>
        <p:spPr>
          <a:xfrm>
            <a:off x="6347196" y="594449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B3488-A7EE-69EB-0D32-4F0107C0A693}"/>
              </a:ext>
            </a:extLst>
          </p:cNvPr>
          <p:cNvSpPr txBox="1"/>
          <p:nvPr/>
        </p:nvSpPr>
        <p:spPr>
          <a:xfrm>
            <a:off x="8311081" y="119505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– Handicaps are odd on front nine.</a:t>
            </a:r>
          </a:p>
          <a:p>
            <a:r>
              <a:rPr lang="en-US" sz="1200" dirty="0"/>
              <a:t>Flip – Handicaps are even on the front nine.</a:t>
            </a:r>
          </a:p>
        </p:txBody>
      </p:sp>
    </p:spTree>
    <p:extLst>
      <p:ext uri="{BB962C8B-B14F-4D97-AF65-F5344CB8AC3E}">
        <p14:creationId xmlns:p14="http://schemas.microsoft.com/office/powerpoint/2010/main" val="160551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3E4F8-FF65-7DFC-B78A-1F8CDE2D1BBF}"/>
              </a:ext>
            </a:extLst>
          </p:cNvPr>
          <p:cNvSpPr txBox="1"/>
          <p:nvPr/>
        </p:nvSpPr>
        <p:spPr>
          <a:xfrm>
            <a:off x="4470149" y="340434"/>
            <a:ext cx="240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Configuration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9073E-018B-DF0B-972A-EA68B2109C50}"/>
              </a:ext>
            </a:extLst>
          </p:cNvPr>
          <p:cNvSpPr/>
          <p:nvPr/>
        </p:nvSpPr>
        <p:spPr>
          <a:xfrm>
            <a:off x="1247491" y="1647313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2E3-7C98-DDE8-9B4F-6CEF231D7DF1}"/>
              </a:ext>
            </a:extLst>
          </p:cNvPr>
          <p:cNvSpPr/>
          <p:nvPr/>
        </p:nvSpPr>
        <p:spPr>
          <a:xfrm>
            <a:off x="1247491" y="4184021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1373-99E3-3276-5D54-EF7E9179D094}"/>
              </a:ext>
            </a:extLst>
          </p:cNvPr>
          <p:cNvSpPr/>
          <p:nvPr/>
        </p:nvSpPr>
        <p:spPr>
          <a:xfrm>
            <a:off x="1247491" y="584129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95908-1EA5-CAF7-3F9F-4A80E27BD37B}"/>
              </a:ext>
            </a:extLst>
          </p:cNvPr>
          <p:cNvSpPr/>
          <p:nvPr/>
        </p:nvSpPr>
        <p:spPr>
          <a:xfrm>
            <a:off x="1247491" y="3001866"/>
            <a:ext cx="1263391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3EC75-9AB6-53D2-659A-B0676A3FFB2C}"/>
              </a:ext>
            </a:extLst>
          </p:cNvPr>
          <p:cNvSpPr/>
          <p:nvPr/>
        </p:nvSpPr>
        <p:spPr>
          <a:xfrm>
            <a:off x="1247491" y="522837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7B570-A948-EF65-5EEB-3DB4EAA33C96}"/>
              </a:ext>
            </a:extLst>
          </p:cNvPr>
          <p:cNvSpPr/>
          <p:nvPr/>
        </p:nvSpPr>
        <p:spPr>
          <a:xfrm>
            <a:off x="7873499" y="1398342"/>
            <a:ext cx="1587372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Point Quote Record</a:t>
            </a:r>
          </a:p>
          <a:p>
            <a:r>
              <a:rPr lang="en-US" sz="1200" dirty="0"/>
              <a:t>Key – String</a:t>
            </a:r>
          </a:p>
          <a:p>
            <a:r>
              <a:rPr lang="en-US" sz="1200" dirty="0"/>
              <a:t>Data - 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716F2-71E6-715A-04EA-250478495EE9}"/>
              </a:ext>
            </a:extLst>
          </p:cNvPr>
          <p:cNvSpPr/>
          <p:nvPr/>
        </p:nvSpPr>
        <p:spPr>
          <a:xfrm>
            <a:off x="4470149" y="1046615"/>
            <a:ext cx="1367074" cy="1491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 Menu</a:t>
            </a:r>
          </a:p>
          <a:p>
            <a:pPr algn="ctr"/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Albatross	__</a:t>
            </a:r>
          </a:p>
          <a:p>
            <a:r>
              <a:rPr lang="en-US" sz="1000" dirty="0"/>
              <a:t>Eagle	__</a:t>
            </a:r>
          </a:p>
          <a:p>
            <a:r>
              <a:rPr lang="en-US" sz="1000" dirty="0"/>
              <a:t>Birdie	__</a:t>
            </a:r>
          </a:p>
          <a:p>
            <a:r>
              <a:rPr lang="en-US" sz="1000" dirty="0"/>
              <a:t>Par	__</a:t>
            </a:r>
          </a:p>
          <a:p>
            <a:r>
              <a:rPr lang="en-US" sz="1000" dirty="0"/>
              <a:t>Bogey	__</a:t>
            </a:r>
          </a:p>
          <a:p>
            <a:r>
              <a:rPr lang="en-US" sz="1000" dirty="0"/>
              <a:t>Double	__</a:t>
            </a:r>
          </a:p>
          <a:p>
            <a:r>
              <a:rPr lang="en-US" sz="1000" dirty="0"/>
              <a:t>Other	__</a:t>
            </a:r>
          </a:p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02EB3-CA5D-4D54-9D73-5AAE9B53E8D7}"/>
              </a:ext>
            </a:extLst>
          </p:cNvPr>
          <p:cNvSpPr txBox="1"/>
          <p:nvPr/>
        </p:nvSpPr>
        <p:spPr>
          <a:xfrm>
            <a:off x="4004649" y="5440258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article - Room Database - Backup &amp; Restore Features</a:t>
            </a:r>
          </a:p>
          <a:p>
            <a:r>
              <a:rPr lang="en-US" sz="1200" dirty="0"/>
              <a:t>https://androidexplained.github.io/android/room/2020/10/03/room-backup-restore.html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540917-CA3C-8509-3217-C292ED4F5661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614564" y="5373232"/>
            <a:ext cx="1390085" cy="297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58C5BD-E0D4-6E43-9E4A-6D91205EA6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614564" y="5671091"/>
            <a:ext cx="1390085" cy="31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6CCCC-AEBC-3269-4C63-38CEFC84444C}"/>
              </a:ext>
            </a:extLst>
          </p:cNvPr>
          <p:cNvSpPr/>
          <p:nvPr/>
        </p:nvSpPr>
        <p:spPr>
          <a:xfrm>
            <a:off x="8096063" y="4098044"/>
            <a:ext cx="14892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Award Record  </a:t>
            </a:r>
          </a:p>
          <a:p>
            <a:pPr algn="ctr"/>
            <a:r>
              <a:rPr lang="en-US" sz="1000" dirty="0"/>
              <a:t>Data 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D0808-94F1-AAEE-7D88-265064CA300F}"/>
              </a:ext>
            </a:extLst>
          </p:cNvPr>
          <p:cNvSpPr/>
          <p:nvPr/>
        </p:nvSpPr>
        <p:spPr>
          <a:xfrm>
            <a:off x="8013410" y="2826090"/>
            <a:ext cx="1489295" cy="651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Address Record </a:t>
            </a:r>
          </a:p>
          <a:p>
            <a:pPr algn="ctr"/>
            <a:r>
              <a:rPr lang="en-US" sz="1000" dirty="0"/>
              <a:t>Key String</a:t>
            </a:r>
          </a:p>
          <a:p>
            <a:pPr algn="ctr"/>
            <a:r>
              <a:rPr lang="en-US" sz="1000" dirty="0"/>
              <a:t>Data - String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41B3D8-F22C-DD38-984F-AFCD1D81BC99}"/>
              </a:ext>
            </a:extLst>
          </p:cNvPr>
          <p:cNvSpPr/>
          <p:nvPr/>
        </p:nvSpPr>
        <p:spPr>
          <a:xfrm>
            <a:off x="4470148" y="2828710"/>
            <a:ext cx="1489295" cy="636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Email Address Menu</a:t>
            </a:r>
          </a:p>
          <a:p>
            <a:pPr algn="ctr"/>
            <a:endParaRPr lang="en-US" sz="1000" dirty="0"/>
          </a:p>
          <a:p>
            <a:r>
              <a:rPr lang="en-US" sz="1000" dirty="0"/>
              <a:t>Enter 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36B82-C40D-6984-C67E-234DEFEF4FB7}"/>
              </a:ext>
            </a:extLst>
          </p:cNvPr>
          <p:cNvSpPr/>
          <p:nvPr/>
        </p:nvSpPr>
        <p:spPr>
          <a:xfrm>
            <a:off x="4347928" y="3896382"/>
            <a:ext cx="1751844" cy="86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Award Menu</a:t>
            </a:r>
          </a:p>
          <a:p>
            <a:pPr algn="ctr"/>
            <a:r>
              <a:rPr lang="en-US" sz="1200" dirty="0"/>
              <a:t>List of Records</a:t>
            </a:r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Add/Delete from list</a:t>
            </a:r>
          </a:p>
          <a:p>
            <a:pPr algn="ctr"/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23F231-FD4F-5B3C-920D-CE5DC81BB2D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614564" y="1792168"/>
            <a:ext cx="1855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5EDE9C-050D-90DB-4A7E-FB27198A2989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837223" y="1792168"/>
            <a:ext cx="2036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AEC8E-718E-30F6-DCE2-74667E2AE5AF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099772" y="4328877"/>
            <a:ext cx="19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42D744-37E4-F2DE-BA41-3F7B44DC6D76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959443" y="3146722"/>
            <a:ext cx="2053967" cy="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99E9BC-87D1-977F-D458-F6D4705D10AD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2510882" y="3146722"/>
            <a:ext cx="1959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61D84-0C67-A097-A580-14FC42A398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2614564" y="4328877"/>
            <a:ext cx="173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7B05D-6529-031B-DF75-73F244E14098}"/>
              </a:ext>
            </a:extLst>
          </p:cNvPr>
          <p:cNvSpPr/>
          <p:nvPr/>
        </p:nvSpPr>
        <p:spPr>
          <a:xfrm>
            <a:off x="1220080" y="558294"/>
            <a:ext cx="5964456" cy="60164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BE496-B02C-286E-C9C6-9812EBAAB57A}"/>
              </a:ext>
            </a:extLst>
          </p:cNvPr>
          <p:cNvSpPr txBox="1"/>
          <p:nvPr/>
        </p:nvSpPr>
        <p:spPr>
          <a:xfrm>
            <a:off x="3202996" y="15708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Setup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130CC-F007-9640-6097-523910618F43}"/>
              </a:ext>
            </a:extLst>
          </p:cNvPr>
          <p:cNvSpPr/>
          <p:nvPr/>
        </p:nvSpPr>
        <p:spPr>
          <a:xfrm>
            <a:off x="2138881" y="2426308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59F34-7DF0-6954-1B16-98B6F7B92A5F}"/>
              </a:ext>
            </a:extLst>
          </p:cNvPr>
          <p:cNvSpPr/>
          <p:nvPr/>
        </p:nvSpPr>
        <p:spPr>
          <a:xfrm>
            <a:off x="2138881" y="3337690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A5972-0482-86A3-D412-418A8C6DECE7}"/>
              </a:ext>
            </a:extLst>
          </p:cNvPr>
          <p:cNvSpPr/>
          <p:nvPr/>
        </p:nvSpPr>
        <p:spPr>
          <a:xfrm>
            <a:off x="2138881" y="4249072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EF2-D0CD-8F7E-03C3-04EACF46F1D0}"/>
              </a:ext>
            </a:extLst>
          </p:cNvPr>
          <p:cNvSpPr/>
          <p:nvPr/>
        </p:nvSpPr>
        <p:spPr>
          <a:xfrm>
            <a:off x="2138881" y="5160455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25B3-F889-34AA-65EB-BC832A089278}"/>
              </a:ext>
            </a:extLst>
          </p:cNvPr>
          <p:cNvSpPr txBox="1"/>
          <p:nvPr/>
        </p:nvSpPr>
        <p:spPr>
          <a:xfrm>
            <a:off x="2926534" y="19525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DAE9-1A89-A32A-92EB-9DA7DC485792}"/>
              </a:ext>
            </a:extLst>
          </p:cNvPr>
          <p:cNvSpPr/>
          <p:nvPr/>
        </p:nvSpPr>
        <p:spPr>
          <a:xfrm>
            <a:off x="5777620" y="2453467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9B8D-22BE-9A85-AECC-80A7DC1D50F2}"/>
              </a:ext>
            </a:extLst>
          </p:cNvPr>
          <p:cNvSpPr/>
          <p:nvPr/>
        </p:nvSpPr>
        <p:spPr>
          <a:xfrm>
            <a:off x="5777620" y="3371388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FDAA-2A3D-48C4-6BC7-4D095EA259B0}"/>
              </a:ext>
            </a:extLst>
          </p:cNvPr>
          <p:cNvSpPr/>
          <p:nvPr/>
        </p:nvSpPr>
        <p:spPr>
          <a:xfrm>
            <a:off x="5777620" y="4289309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18FD-4831-9DBF-B7C3-DDC220D95F16}"/>
              </a:ext>
            </a:extLst>
          </p:cNvPr>
          <p:cNvSpPr/>
          <p:nvPr/>
        </p:nvSpPr>
        <p:spPr>
          <a:xfrm>
            <a:off x="5777620" y="5207230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9A54-3AA2-8248-0762-AA9C9623A215}"/>
              </a:ext>
            </a:extLst>
          </p:cNvPr>
          <p:cNvSpPr txBox="1"/>
          <p:nvPr/>
        </p:nvSpPr>
        <p:spPr>
          <a:xfrm>
            <a:off x="5680673" y="195200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Handicap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23AEF2-0D36-8CBD-C789-919AB755B481}"/>
              </a:ext>
            </a:extLst>
          </p:cNvPr>
          <p:cNvSpPr/>
          <p:nvPr/>
        </p:nvSpPr>
        <p:spPr>
          <a:xfrm>
            <a:off x="2344848" y="60653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Game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89613-DA5F-B622-39BF-40EFD17DC933}"/>
              </a:ext>
            </a:extLst>
          </p:cNvPr>
          <p:cNvSpPr/>
          <p:nvPr/>
        </p:nvSpPr>
        <p:spPr>
          <a:xfrm>
            <a:off x="3902043" y="60824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467652-3735-2345-8B8E-799080FA681E}"/>
              </a:ext>
            </a:extLst>
          </p:cNvPr>
          <p:cNvSpPr/>
          <p:nvPr/>
        </p:nvSpPr>
        <p:spPr>
          <a:xfrm>
            <a:off x="5320420" y="6082408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2E932-B93A-3A3F-C906-6378CEDFF2BB}"/>
              </a:ext>
            </a:extLst>
          </p:cNvPr>
          <p:cNvSpPr/>
          <p:nvPr/>
        </p:nvSpPr>
        <p:spPr>
          <a:xfrm>
            <a:off x="1674535" y="858487"/>
            <a:ext cx="1483637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6CE06-FBAA-6F73-D762-87F8CCCB25B9}"/>
              </a:ext>
            </a:extLst>
          </p:cNvPr>
          <p:cNvSpPr txBox="1"/>
          <p:nvPr/>
        </p:nvSpPr>
        <p:spPr>
          <a:xfrm>
            <a:off x="9144000" y="117719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selected Course</a:t>
            </a:r>
          </a:p>
          <a:p>
            <a:r>
              <a:rPr lang="en-US" sz="1000" dirty="0"/>
              <a:t>Display player’s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C9B01-A6C7-BBC7-D1EE-BD2055ECD273}"/>
              </a:ext>
            </a:extLst>
          </p:cNvPr>
          <p:cNvSpPr txBox="1"/>
          <p:nvPr/>
        </p:nvSpPr>
        <p:spPr>
          <a:xfrm>
            <a:off x="7712706" y="232133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Game Button</a:t>
            </a:r>
          </a:p>
          <a:p>
            <a:r>
              <a:rPr lang="en-US" sz="1000" dirty="0"/>
              <a:t>Save each player record</a:t>
            </a:r>
          </a:p>
          <a:p>
            <a:r>
              <a:rPr lang="en-US" sz="1000" dirty="0"/>
              <a:t>  with score Card Id</a:t>
            </a:r>
          </a:p>
          <a:p>
            <a:r>
              <a:rPr lang="en-US" sz="1000" dirty="0"/>
              <a:t>Clear player’s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F03F-67F0-1F44-85B6-BFA817D75F87}"/>
              </a:ext>
            </a:extLst>
          </p:cNvPr>
          <p:cNvSpPr txBox="1"/>
          <p:nvPr/>
        </p:nvSpPr>
        <p:spPr>
          <a:xfrm>
            <a:off x="7871752" y="456482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Cancel Button</a:t>
            </a:r>
          </a:p>
          <a:p>
            <a:r>
              <a:rPr lang="en-US" sz="1000" dirty="0"/>
              <a:t>Display list of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67CA3-483A-65D6-4ADD-6E806DA72B78}"/>
              </a:ext>
            </a:extLst>
          </p:cNvPr>
          <p:cNvSpPr txBox="1"/>
          <p:nvPr/>
        </p:nvSpPr>
        <p:spPr>
          <a:xfrm>
            <a:off x="7741902" y="3504311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Button</a:t>
            </a:r>
          </a:p>
          <a:p>
            <a:r>
              <a:rPr lang="en-US" sz="1000" dirty="0"/>
              <a:t>Update score card record</a:t>
            </a:r>
          </a:p>
          <a:p>
            <a:r>
              <a:rPr lang="en-US" sz="1000" dirty="0"/>
              <a:t>Do not clear player’s score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31E135-554F-115A-7EB6-1C071A42A1C9}"/>
              </a:ext>
            </a:extLst>
          </p:cNvPr>
          <p:cNvSpPr/>
          <p:nvPr/>
        </p:nvSpPr>
        <p:spPr>
          <a:xfrm>
            <a:off x="3852252" y="1400649"/>
            <a:ext cx="1568180" cy="281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Tee Selection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17C45C-76C6-0C3B-C69B-4AD0649569D0}"/>
              </a:ext>
            </a:extLst>
          </p:cNvPr>
          <p:cNvSpPr/>
          <p:nvPr/>
        </p:nvSpPr>
        <p:spPr>
          <a:xfrm>
            <a:off x="10524509" y="4470882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List Courses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72890-1E5D-C1D6-E1AE-F1B01BEA8F6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292334" y="4747881"/>
            <a:ext cx="1232175" cy="16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AD1C7A-7A7D-A0F3-227C-D0E349379152}"/>
              </a:ext>
            </a:extLst>
          </p:cNvPr>
          <p:cNvSpPr/>
          <p:nvPr/>
        </p:nvSpPr>
        <p:spPr>
          <a:xfrm>
            <a:off x="10406747" y="2894091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Score card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63E001-EC4C-5A4F-1880-FA38B528E79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9308015" y="2675277"/>
            <a:ext cx="1098732" cy="495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1E5352-6FF5-9329-A03C-EB5541D3B2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476672" y="3171090"/>
            <a:ext cx="930075" cy="610220"/>
          </a:xfrm>
          <a:prstGeom prst="bentConnector3">
            <a:avLst>
              <a:gd name="adj1" fmla="val 408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16B82-86A6-38F8-A7EA-DA1E10C7C3E2}"/>
              </a:ext>
            </a:extLst>
          </p:cNvPr>
          <p:cNvSpPr/>
          <p:nvPr/>
        </p:nvSpPr>
        <p:spPr>
          <a:xfrm>
            <a:off x="1696348" y="1385127"/>
            <a:ext cx="1432416" cy="2972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Starting Hole</a:t>
            </a:r>
          </a:p>
        </p:txBody>
      </p:sp>
    </p:spTree>
    <p:extLst>
      <p:ext uri="{BB962C8B-B14F-4D97-AF65-F5344CB8AC3E}">
        <p14:creationId xmlns:p14="http://schemas.microsoft.com/office/powerpoint/2010/main" val="42515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n Master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12349</TotalTime>
  <Words>1815</Words>
  <Application>Microsoft Office PowerPoint</Application>
  <PresentationFormat>Widescreen</PresentationFormat>
  <Paragraphs>620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Schoolbook</vt:lpstr>
      <vt:lpstr>JetBrains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31</cp:revision>
  <dcterms:created xsi:type="dcterms:W3CDTF">2024-01-10T14:24:05Z</dcterms:created>
  <dcterms:modified xsi:type="dcterms:W3CDTF">2024-07-24T14:30:25Z</dcterms:modified>
</cp:coreProperties>
</file>