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68" r:id="rId4"/>
    <p:sldId id="275" r:id="rId5"/>
    <p:sldId id="262" r:id="rId6"/>
    <p:sldId id="270" r:id="rId7"/>
    <p:sldId id="263" r:id="rId8"/>
    <p:sldId id="267" r:id="rId9"/>
    <p:sldId id="265" r:id="rId10"/>
    <p:sldId id="261" r:id="rId11"/>
    <p:sldId id="271" r:id="rId12"/>
    <p:sldId id="269" r:id="rId13"/>
    <p:sldId id="272" r:id="rId14"/>
    <p:sldId id="274" r:id="rId15"/>
    <p:sldId id="264" r:id="rId16"/>
    <p:sldId id="260" r:id="rId17"/>
    <p:sldId id="259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2" d="100"/>
          <a:sy n="102" d="100"/>
        </p:scale>
        <p:origin x="9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502951"/>
            <a:ext cx="10701196" cy="559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630305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3" y="630304"/>
            <a:ext cx="1763633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&lt;Display 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132296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4359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263" y="132798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171210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1703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556039"/>
              <a:ext cx="9750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54703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1963057"/>
              <a:ext cx="975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5405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370075"/>
              <a:ext cx="9750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6107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2777093"/>
              <a:ext cx="9750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6809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184111"/>
              <a:ext cx="9750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7511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591129"/>
              <a:ext cx="9750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8212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3998147"/>
              <a:ext cx="9750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398914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164457"/>
              <a:ext cx="360" cy="379685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25778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823" y="1248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910961"/>
              <a:ext cx="360" cy="3997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901961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164457"/>
              <a:ext cx="360" cy="374056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164457"/>
              <a:ext cx="360" cy="379685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164457"/>
              <a:ext cx="360" cy="37405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164457"/>
              <a:ext cx="360" cy="374056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164457"/>
              <a:ext cx="360" cy="37405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164457"/>
              <a:ext cx="360" cy="379685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164457"/>
              <a:ext cx="360" cy="379685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556039"/>
              <a:ext cx="360" cy="34052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547039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317315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577500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091834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40758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005397"/>
            <a:ext cx="2126209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585545"/>
            <a:ext cx="2142832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189120"/>
            <a:ext cx="2106377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186773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284804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3639792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24652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512685"/>
              <a:ext cx="97509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656" y="4503685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5832424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6828570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4656582" y="5406132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2B13C-D861-6494-E250-532E9C703E94}"/>
              </a:ext>
            </a:extLst>
          </p:cNvPr>
          <p:cNvSpPr txBox="1"/>
          <p:nvPr/>
        </p:nvSpPr>
        <p:spPr>
          <a:xfrm>
            <a:off x="2777904" y="6446487"/>
            <a:ext cx="659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Display Button – Gross – GHIN – Net 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 – Quota – Team Match – Player Match – 9 Pts 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314D28-2174-D6FC-D0C2-8FE5785D14E2}"/>
              </a:ext>
            </a:extLst>
          </p:cNvPr>
          <p:cNvSpPr/>
          <p:nvPr/>
        </p:nvSpPr>
        <p:spPr>
          <a:xfrm>
            <a:off x="7824716" y="5402018"/>
            <a:ext cx="914400" cy="242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Display</a:t>
            </a:r>
            <a:endParaRPr lang="en-US" sz="1000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8BA058A4-73DE-507C-6E08-26FDAA255E6A}"/>
              </a:ext>
            </a:extLst>
          </p:cNvPr>
          <p:cNvSpPr/>
          <p:nvPr/>
        </p:nvSpPr>
        <p:spPr>
          <a:xfrm>
            <a:off x="9344534" y="5262800"/>
            <a:ext cx="318033" cy="204195"/>
          </a:xfrm>
          <a:prstGeom prst="star4">
            <a:avLst>
              <a:gd name="adj" fmla="val 214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E04226-3260-F5F8-2B0E-E651AE3EE107}"/>
              </a:ext>
            </a:extLst>
          </p:cNvPr>
          <p:cNvSpPr txBox="1"/>
          <p:nvPr/>
        </p:nvSpPr>
        <p:spPr>
          <a:xfrm>
            <a:off x="9753401" y="527733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7CC9D-8895-E34C-93F4-DAFD032A2864}"/>
              </a:ext>
            </a:extLst>
          </p:cNvPr>
          <p:cNvSpPr txBox="1"/>
          <p:nvPr/>
        </p:nvSpPr>
        <p:spPr>
          <a:xfrm>
            <a:off x="4998732" y="228635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Card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DEEFE-4D20-595B-505F-578C2AEA1554}"/>
              </a:ext>
            </a:extLst>
          </p:cNvPr>
          <p:cNvSpPr/>
          <p:nvPr/>
        </p:nvSpPr>
        <p:spPr>
          <a:xfrm>
            <a:off x="2709741" y="1325903"/>
            <a:ext cx="6217852" cy="33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8BCD-12AF-D181-7D98-63F6E51460AE}"/>
              </a:ext>
            </a:extLst>
          </p:cNvPr>
          <p:cNvSpPr/>
          <p:nvPr/>
        </p:nvSpPr>
        <p:spPr>
          <a:xfrm>
            <a:off x="316995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DF903-6A9A-62A0-2E3D-152280A08096}"/>
              </a:ext>
            </a:extLst>
          </p:cNvPr>
          <p:cNvSpPr/>
          <p:nvPr/>
        </p:nvSpPr>
        <p:spPr>
          <a:xfrm>
            <a:off x="3169952" y="2423171"/>
            <a:ext cx="1188707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7865F-9B95-A6CE-C9E2-6CDBE14D5219}"/>
              </a:ext>
            </a:extLst>
          </p:cNvPr>
          <p:cNvSpPr/>
          <p:nvPr/>
        </p:nvSpPr>
        <p:spPr>
          <a:xfrm>
            <a:off x="3169952" y="3703317"/>
            <a:ext cx="1188707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766A-A6E2-65C8-37C3-929377E899A2}"/>
              </a:ext>
            </a:extLst>
          </p:cNvPr>
          <p:cNvSpPr/>
          <p:nvPr/>
        </p:nvSpPr>
        <p:spPr>
          <a:xfrm>
            <a:off x="4701821" y="1691659"/>
            <a:ext cx="2582886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88D0B-05CF-09F2-FBC4-55A0851597B3}"/>
              </a:ext>
            </a:extLst>
          </p:cNvPr>
          <p:cNvSpPr/>
          <p:nvPr/>
        </p:nvSpPr>
        <p:spPr>
          <a:xfrm>
            <a:off x="4717082" y="2435430"/>
            <a:ext cx="2567625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C45A3-C2A0-A7BE-5888-DE955BCB5263}"/>
              </a:ext>
            </a:extLst>
          </p:cNvPr>
          <p:cNvSpPr/>
          <p:nvPr/>
        </p:nvSpPr>
        <p:spPr>
          <a:xfrm>
            <a:off x="4804557" y="3703317"/>
            <a:ext cx="248015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91222-C7A4-D4D9-F52E-3D2C2D20DF9B}"/>
              </a:ext>
            </a:extLst>
          </p:cNvPr>
          <p:cNvSpPr/>
          <p:nvPr/>
        </p:nvSpPr>
        <p:spPr>
          <a:xfrm>
            <a:off x="7508776" y="1691659"/>
            <a:ext cx="507444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67648-B79B-18BB-D5E1-4820A2B7789E}"/>
              </a:ext>
            </a:extLst>
          </p:cNvPr>
          <p:cNvSpPr/>
          <p:nvPr/>
        </p:nvSpPr>
        <p:spPr>
          <a:xfrm>
            <a:off x="7508776" y="2435445"/>
            <a:ext cx="507444" cy="993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54A4CB-964B-F802-182A-319951D29522}"/>
              </a:ext>
            </a:extLst>
          </p:cNvPr>
          <p:cNvSpPr/>
          <p:nvPr/>
        </p:nvSpPr>
        <p:spPr>
          <a:xfrm>
            <a:off x="7508776" y="3703316"/>
            <a:ext cx="507444" cy="36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7BB7-E4EF-262C-359D-6C5C557518EE}"/>
              </a:ext>
            </a:extLst>
          </p:cNvPr>
          <p:cNvSpPr txBox="1"/>
          <p:nvPr/>
        </p:nvSpPr>
        <p:spPr>
          <a:xfrm>
            <a:off x="1552146" y="1783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7205-D362-61C1-9F63-12AF36916B22}"/>
              </a:ext>
            </a:extLst>
          </p:cNvPr>
          <p:cNvSpPr txBox="1"/>
          <p:nvPr/>
        </p:nvSpPr>
        <p:spPr>
          <a:xfrm>
            <a:off x="1542265" y="2787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ABDDB-3AC6-5E96-8214-E7C315B69A43}"/>
              </a:ext>
            </a:extLst>
          </p:cNvPr>
          <p:cNvSpPr txBox="1"/>
          <p:nvPr/>
        </p:nvSpPr>
        <p:spPr>
          <a:xfrm>
            <a:off x="1604110" y="3747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1E45-5569-D266-C6FD-FE0B5FB62487}"/>
              </a:ext>
            </a:extLst>
          </p:cNvPr>
          <p:cNvSpPr txBox="1"/>
          <p:nvPr/>
        </p:nvSpPr>
        <p:spPr>
          <a:xfrm>
            <a:off x="520985" y="116593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1F86-EA8E-7DD4-1C91-F11614CE2848}"/>
              </a:ext>
            </a:extLst>
          </p:cNvPr>
          <p:cNvSpPr txBox="1"/>
          <p:nvPr/>
        </p:nvSpPr>
        <p:spPr>
          <a:xfrm>
            <a:off x="3322895" y="147371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895FB-ADD7-9C4E-48B6-86B19A9862F4}"/>
              </a:ext>
            </a:extLst>
          </p:cNvPr>
          <p:cNvSpPr txBox="1"/>
          <p:nvPr/>
        </p:nvSpPr>
        <p:spPr>
          <a:xfrm>
            <a:off x="5492295" y="1473714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F8753-CC58-4254-C56C-FE349E9D4C2D}"/>
              </a:ext>
            </a:extLst>
          </p:cNvPr>
          <p:cNvSpPr txBox="1"/>
          <p:nvPr/>
        </p:nvSpPr>
        <p:spPr>
          <a:xfrm>
            <a:off x="7495103" y="1406960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642965-AEF7-B15F-1F21-46640EA55A8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59676" y="1319827"/>
            <a:ext cx="1353212" cy="5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AFFF3-D27C-F622-BA2C-6F0BB02715B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044589" y="1920257"/>
            <a:ext cx="1125362" cy="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5857AD-F926-A63E-8A58-F3CD6D3F2EA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034708" y="2926085"/>
            <a:ext cx="1135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84FC4-8D9E-58BD-0F2B-46C7AC9DBEB8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96553" y="3886195"/>
            <a:ext cx="10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6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4312939" y="6172170"/>
            <a:ext cx="1965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 flipV="1">
            <a:off x="4312939" y="5768258"/>
            <a:ext cx="1965939" cy="15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>
            <a:off x="4312939" y="5394939"/>
            <a:ext cx="1965939" cy="17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4312939" y="5006323"/>
            <a:ext cx="1965939" cy="6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4312939" y="4617707"/>
            <a:ext cx="1965939" cy="9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4312939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/>
          <p:nvPr/>
        </p:nvCxnSpPr>
        <p:spPr>
          <a:xfrm>
            <a:off x="4968252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6278878" y="461770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/>
          <p:nvPr/>
        </p:nvCxnSpPr>
        <p:spPr>
          <a:xfrm>
            <a:off x="5623565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4502948" y="462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5146585" y="463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5748272" y="466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4502947" y="4981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5154207" y="50083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5748272" y="501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4484143" y="5403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5132327" y="5387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5756670" y="5398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765961" y="191979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765961" y="255049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765961" y="316793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765961" y="3785385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5747402" y="194241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5730244" y="255986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5730244" y="317731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5730244" y="379475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5015421" y="582901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4295184" y="583361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801448" y="989770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5083114" y="45269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35A63-E271-6928-78FE-F5A5A45E1FAA}"/>
              </a:ext>
            </a:extLst>
          </p:cNvPr>
          <p:cNvSpPr txBox="1"/>
          <p:nvPr/>
        </p:nvSpPr>
        <p:spPr>
          <a:xfrm>
            <a:off x="5623564" y="583361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E0BDB-F27C-A619-B6D3-F1CA891FA227}"/>
              </a:ext>
            </a:extLst>
          </p:cNvPr>
          <p:cNvGrpSpPr/>
          <p:nvPr/>
        </p:nvGrpSpPr>
        <p:grpSpPr>
          <a:xfrm>
            <a:off x="6641879" y="2594893"/>
            <a:ext cx="1102778" cy="281563"/>
            <a:chOff x="1249733" y="1143025"/>
            <a:chExt cx="1102778" cy="2815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1BAA3D-1A36-14BD-E242-78DFE05691D8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F268A7-5EB0-6C04-937D-B23B3DC09A93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CBD7C-F447-AC55-066E-1B6ACE2E647C}"/>
              </a:ext>
            </a:extLst>
          </p:cNvPr>
          <p:cNvGrpSpPr/>
          <p:nvPr/>
        </p:nvGrpSpPr>
        <p:grpSpPr>
          <a:xfrm>
            <a:off x="6641879" y="1989670"/>
            <a:ext cx="1102778" cy="281563"/>
            <a:chOff x="1249733" y="1143025"/>
            <a:chExt cx="1102778" cy="2815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F72CDB-54B0-4083-62DA-20840699D33C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F214F4-FAEE-6E58-BDD1-DBF37EA345A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324B4-FA89-844E-E83D-99559AD95CAB}"/>
              </a:ext>
            </a:extLst>
          </p:cNvPr>
          <p:cNvGrpSpPr/>
          <p:nvPr/>
        </p:nvGrpSpPr>
        <p:grpSpPr>
          <a:xfrm>
            <a:off x="6580427" y="3238118"/>
            <a:ext cx="1164230" cy="274317"/>
            <a:chOff x="1188281" y="1150271"/>
            <a:chExt cx="1164230" cy="27431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AF25236-C580-6FAE-C968-6098364FDAD1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53B2160-1769-DE1F-BEC6-D9E63DADE4C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A7168-7D4E-B74B-BB1D-79E1111D0F13}"/>
              </a:ext>
            </a:extLst>
          </p:cNvPr>
          <p:cNvGrpSpPr/>
          <p:nvPr/>
        </p:nvGrpSpPr>
        <p:grpSpPr>
          <a:xfrm>
            <a:off x="6641879" y="3841351"/>
            <a:ext cx="1102778" cy="281563"/>
            <a:chOff x="1249733" y="1143025"/>
            <a:chExt cx="1102778" cy="28156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B8834F-BC7A-0769-6466-C0179B765D4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991E481-7E85-AA4A-879D-C8B94AB3287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D6B1938-F554-B705-5285-7F02D1710C9D}"/>
              </a:ext>
            </a:extLst>
          </p:cNvPr>
          <p:cNvSpPr/>
          <p:nvPr/>
        </p:nvSpPr>
        <p:spPr>
          <a:xfrm>
            <a:off x="5651687" y="999465"/>
            <a:ext cx="731512" cy="373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3AC0B-833C-CDD7-9944-D05405A7B50A}"/>
              </a:ext>
            </a:extLst>
          </p:cNvPr>
          <p:cNvSpPr/>
          <p:nvPr/>
        </p:nvSpPr>
        <p:spPr>
          <a:xfrm rot="16200000">
            <a:off x="2590477" y="-864195"/>
            <a:ext cx="4397948" cy="841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13DE1-04EB-B253-D0EB-5EFC2D94CDC4}"/>
              </a:ext>
            </a:extLst>
          </p:cNvPr>
          <p:cNvSpPr/>
          <p:nvPr/>
        </p:nvSpPr>
        <p:spPr>
          <a:xfrm>
            <a:off x="9256697" y="981524"/>
            <a:ext cx="2712757" cy="402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Back – Move back to last player’s score</a:t>
            </a:r>
          </a:p>
          <a:p>
            <a:pPr algn="just"/>
            <a:endParaRPr lang="en-US" sz="1200" dirty="0"/>
          </a:p>
          <a:p>
            <a:r>
              <a:rPr lang="en-US" sz="1200" dirty="0"/>
              <a:t>Next/Done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current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AD7A68-1A11-30A6-4FF4-09854190ECE3}"/>
              </a:ext>
            </a:extLst>
          </p:cNvPr>
          <p:cNvGrpSpPr/>
          <p:nvPr/>
        </p:nvGrpSpPr>
        <p:grpSpPr>
          <a:xfrm>
            <a:off x="6659639" y="2911056"/>
            <a:ext cx="1965939" cy="1211313"/>
            <a:chOff x="6659639" y="2911056"/>
            <a:chExt cx="1965939" cy="1211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9333A6-07EC-886B-9CE6-E9ADDE498229}"/>
                </a:ext>
              </a:extLst>
            </p:cNvPr>
            <p:cNvSpPr txBox="1"/>
            <p:nvPr/>
          </p:nvSpPr>
          <p:spPr>
            <a:xfrm>
              <a:off x="6810313" y="3271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741C0-0C0F-D894-5D46-84A50CC8391A}"/>
                </a:ext>
              </a:extLst>
            </p:cNvPr>
            <p:cNvSpPr txBox="1"/>
            <p:nvPr/>
          </p:nvSpPr>
          <p:spPr>
            <a:xfrm>
              <a:off x="7454410" y="328956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782932-5E00-170C-CCE3-D711A402D1B7}"/>
                </a:ext>
              </a:extLst>
            </p:cNvPr>
            <p:cNvGrpSpPr/>
            <p:nvPr/>
          </p:nvGrpSpPr>
          <p:grpSpPr>
            <a:xfrm>
              <a:off x="6659639" y="2911056"/>
              <a:ext cx="1965939" cy="1211313"/>
              <a:chOff x="6659639" y="1925181"/>
              <a:chExt cx="1965939" cy="121131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AF213E7-7289-D34A-9AD2-2B60BE2F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3091030"/>
                <a:ext cx="1965939" cy="17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2EBB697-9301-0745-5BE8-F270A8F80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702414"/>
                <a:ext cx="1965939" cy="17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A6FC205-51A3-3A87-570E-DA8D88DA4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313798"/>
                <a:ext cx="1965939" cy="61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E86298E-A220-408E-631E-5DDF2465D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1965939" cy="90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344899F-FA6A-C4DF-377E-6EACA9B43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17150C-5F35-980B-8A6C-AB024EA6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4952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CBF485-72A4-1A40-CCA8-BEBD10A7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5578" y="1925181"/>
                <a:ext cx="0" cy="12113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38FDA6-C652-1BD3-3AB0-2B407AC50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265" y="1925182"/>
                <a:ext cx="0" cy="11581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A9B70-73BD-22D1-E6D5-F22BCF9FC193}"/>
                  </a:ext>
                </a:extLst>
              </p:cNvPr>
              <p:cNvSpPr txBox="1"/>
              <p:nvPr/>
            </p:nvSpPr>
            <p:spPr>
              <a:xfrm>
                <a:off x="6849648" y="19348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64A88E-80EC-1BCC-4794-8C51D0A55D9C}"/>
                  </a:ext>
                </a:extLst>
              </p:cNvPr>
              <p:cNvSpPr txBox="1"/>
              <p:nvPr/>
            </p:nvSpPr>
            <p:spPr>
              <a:xfrm>
                <a:off x="7493285" y="194472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8E3B2-0D69-C6BA-ECE1-EAEB58781901}"/>
                  </a:ext>
                </a:extLst>
              </p:cNvPr>
              <p:cNvSpPr txBox="1"/>
              <p:nvPr/>
            </p:nvSpPr>
            <p:spPr>
              <a:xfrm>
                <a:off x="8094972" y="19691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50C7A-037A-959C-CF5D-478A1BF4357C}"/>
                  </a:ext>
                </a:extLst>
              </p:cNvPr>
              <p:cNvSpPr txBox="1"/>
              <p:nvPr/>
            </p:nvSpPr>
            <p:spPr>
              <a:xfrm>
                <a:off x="8094972" y="232685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E68FB-6414-8CD6-9560-942FE789B7D2}"/>
                  </a:ext>
                </a:extLst>
              </p:cNvPr>
              <p:cNvSpPr txBox="1"/>
              <p:nvPr/>
            </p:nvSpPr>
            <p:spPr>
              <a:xfrm>
                <a:off x="6830843" y="271142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ADC53-24AB-F53D-E7E1-A9602F08F88A}"/>
                  </a:ext>
                </a:extLst>
              </p:cNvPr>
              <p:cNvSpPr txBox="1"/>
              <p:nvPr/>
            </p:nvSpPr>
            <p:spPr>
              <a:xfrm>
                <a:off x="7479027" y="26947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448AA-BFD7-71B3-4EFB-8AA9F1F682B7}"/>
                  </a:ext>
                </a:extLst>
              </p:cNvPr>
              <p:cNvSpPr txBox="1"/>
              <p:nvPr/>
            </p:nvSpPr>
            <p:spPr>
              <a:xfrm>
                <a:off x="8103370" y="27064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4CD00-2645-506F-B657-EDA46A3F8977}"/>
              </a:ext>
            </a:extLst>
          </p:cNvPr>
          <p:cNvSpPr/>
          <p:nvPr/>
        </p:nvSpPr>
        <p:spPr>
          <a:xfrm>
            <a:off x="1732405" y="2059675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87842-4A18-5960-33E2-92337123E89E}"/>
              </a:ext>
            </a:extLst>
          </p:cNvPr>
          <p:cNvSpPr txBox="1"/>
          <p:nvPr/>
        </p:nvSpPr>
        <p:spPr>
          <a:xfrm>
            <a:off x="3014071" y="152260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A7BE64-3F31-E25D-1219-04798428791F}"/>
              </a:ext>
            </a:extLst>
          </p:cNvPr>
          <p:cNvSpPr/>
          <p:nvPr/>
        </p:nvSpPr>
        <p:spPr>
          <a:xfrm>
            <a:off x="857770" y="308584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A2EF7-4569-4C68-7703-44E431C2122E}"/>
              </a:ext>
            </a:extLst>
          </p:cNvPr>
          <p:cNvSpPr/>
          <p:nvPr/>
        </p:nvSpPr>
        <p:spPr>
          <a:xfrm>
            <a:off x="857770" y="371655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5A9FC-4247-9141-B5D4-B59150849867}"/>
              </a:ext>
            </a:extLst>
          </p:cNvPr>
          <p:cNvSpPr/>
          <p:nvPr/>
        </p:nvSpPr>
        <p:spPr>
          <a:xfrm>
            <a:off x="857770" y="4333997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EDDFE-E8A5-C7B7-AE8A-7C8DCB7F78B2}"/>
              </a:ext>
            </a:extLst>
          </p:cNvPr>
          <p:cNvSpPr/>
          <p:nvPr/>
        </p:nvSpPr>
        <p:spPr>
          <a:xfrm>
            <a:off x="830970" y="495144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3E5525-753C-3A75-4262-33F19B3EEE06}"/>
              </a:ext>
            </a:extLst>
          </p:cNvPr>
          <p:cNvSpPr/>
          <p:nvPr/>
        </p:nvSpPr>
        <p:spPr>
          <a:xfrm>
            <a:off x="2812411" y="310847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64FE86-B7BF-2EC8-9048-AE839E3AD830}"/>
              </a:ext>
            </a:extLst>
          </p:cNvPr>
          <p:cNvSpPr/>
          <p:nvPr/>
        </p:nvSpPr>
        <p:spPr>
          <a:xfrm>
            <a:off x="2795253" y="3725922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67D55B-1303-4FDA-51E1-7C697795E5EF}"/>
              </a:ext>
            </a:extLst>
          </p:cNvPr>
          <p:cNvSpPr/>
          <p:nvPr/>
        </p:nvSpPr>
        <p:spPr>
          <a:xfrm>
            <a:off x="2795253" y="434336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B2FE9-B32B-DD4C-4C3F-86D2F858EDDC}"/>
              </a:ext>
            </a:extLst>
          </p:cNvPr>
          <p:cNvSpPr/>
          <p:nvPr/>
        </p:nvSpPr>
        <p:spPr>
          <a:xfrm>
            <a:off x="2795253" y="496081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587688-CB17-E34A-DFF5-06243728D012}"/>
              </a:ext>
            </a:extLst>
          </p:cNvPr>
          <p:cNvGrpSpPr/>
          <p:nvPr/>
        </p:nvGrpSpPr>
        <p:grpSpPr>
          <a:xfrm>
            <a:off x="3706888" y="3760951"/>
            <a:ext cx="1102778" cy="281563"/>
            <a:chOff x="1249733" y="1143025"/>
            <a:chExt cx="1102778" cy="28156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DE6C26-9248-F43D-1CD3-2E4313B136B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762E935-03AA-CFD7-212C-935A1C3362D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DD189-5317-573E-ECB2-41D6EB07C242}"/>
              </a:ext>
            </a:extLst>
          </p:cNvPr>
          <p:cNvGrpSpPr/>
          <p:nvPr/>
        </p:nvGrpSpPr>
        <p:grpSpPr>
          <a:xfrm>
            <a:off x="3706888" y="3155728"/>
            <a:ext cx="1102778" cy="281563"/>
            <a:chOff x="1249733" y="1143025"/>
            <a:chExt cx="1102778" cy="2815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73DE622-590E-F2F5-5E1B-59A999E85116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B9CC785-13C6-4C88-D38D-68CAFA509F10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B948BC-D8EE-730D-D9DC-13DFCDAB2861}"/>
              </a:ext>
            </a:extLst>
          </p:cNvPr>
          <p:cNvGrpSpPr/>
          <p:nvPr/>
        </p:nvGrpSpPr>
        <p:grpSpPr>
          <a:xfrm>
            <a:off x="3659004" y="4404176"/>
            <a:ext cx="1164230" cy="274317"/>
            <a:chOff x="1188281" y="1150271"/>
            <a:chExt cx="1164230" cy="2743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07E86BB-7566-F417-E9F3-777CA8236D66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54A45E-8BEC-3685-C919-DBBD8DF09F6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2608CED-F145-A649-73F5-6413A92B1C3A}"/>
              </a:ext>
            </a:extLst>
          </p:cNvPr>
          <p:cNvGrpSpPr/>
          <p:nvPr/>
        </p:nvGrpSpPr>
        <p:grpSpPr>
          <a:xfrm>
            <a:off x="3702178" y="5002153"/>
            <a:ext cx="1102778" cy="281563"/>
            <a:chOff x="1249733" y="1143025"/>
            <a:chExt cx="1102778" cy="28156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4DFC217-8A19-1367-DD1C-2A24FD709121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824AD6-DB74-714D-9E07-BAF20E894615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F3F4C33-A17D-1542-1CFA-41C369A7158B}"/>
              </a:ext>
            </a:extLst>
          </p:cNvPr>
          <p:cNvSpPr txBox="1"/>
          <p:nvPr/>
        </p:nvSpPr>
        <p:spPr>
          <a:xfrm>
            <a:off x="1220955" y="265853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Player Name                    Score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26D7B2-995C-2267-6942-241B97B0FAAF}"/>
              </a:ext>
            </a:extLst>
          </p:cNvPr>
          <p:cNvSpPr/>
          <p:nvPr/>
        </p:nvSpPr>
        <p:spPr>
          <a:xfrm>
            <a:off x="6636970" y="4709124"/>
            <a:ext cx="569919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5DC69FE-8E11-5C4D-B929-ACAC6A2FB1B7}"/>
              </a:ext>
            </a:extLst>
          </p:cNvPr>
          <p:cNvSpPr/>
          <p:nvPr/>
        </p:nvSpPr>
        <p:spPr>
          <a:xfrm>
            <a:off x="7283417" y="4709124"/>
            <a:ext cx="60807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DDA76F-9328-428D-22ED-30FB254FDC16}"/>
              </a:ext>
            </a:extLst>
          </p:cNvPr>
          <p:cNvSpPr/>
          <p:nvPr/>
        </p:nvSpPr>
        <p:spPr>
          <a:xfrm>
            <a:off x="7988260" y="4709124"/>
            <a:ext cx="63731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Next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125945-F9FC-907E-FC78-0CAFD7438C4E}"/>
              </a:ext>
            </a:extLst>
          </p:cNvPr>
          <p:cNvSpPr/>
          <p:nvPr/>
        </p:nvSpPr>
        <p:spPr>
          <a:xfrm>
            <a:off x="4925565" y="3170600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119ADF-23C3-ED2E-292B-1BC201E0971C}"/>
              </a:ext>
            </a:extLst>
          </p:cNvPr>
          <p:cNvSpPr/>
          <p:nvPr/>
        </p:nvSpPr>
        <p:spPr>
          <a:xfrm>
            <a:off x="4905422" y="3741240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69EBD2-DD89-4277-D6BB-EB907F5768FD}"/>
              </a:ext>
            </a:extLst>
          </p:cNvPr>
          <p:cNvSpPr/>
          <p:nvPr/>
        </p:nvSpPr>
        <p:spPr>
          <a:xfrm>
            <a:off x="4900563" y="4386016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9F5EE1-34CC-61AF-ABCB-CAD1A844F91D}"/>
              </a:ext>
            </a:extLst>
          </p:cNvPr>
          <p:cNvSpPr/>
          <p:nvPr/>
        </p:nvSpPr>
        <p:spPr>
          <a:xfrm>
            <a:off x="4888907" y="4977452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168335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2DE353-0F1D-8138-85E5-65E64C06115A}"/>
              </a:ext>
            </a:extLst>
          </p:cNvPr>
          <p:cNvSpPr/>
          <p:nvPr/>
        </p:nvSpPr>
        <p:spPr>
          <a:xfrm>
            <a:off x="5913122" y="502952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</a:t>
            </a:r>
          </a:p>
          <a:p>
            <a:pPr algn="ctr"/>
            <a:r>
              <a:rPr lang="en-US" sz="1200" dirty="0"/>
              <a:t>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5CA54-F6A5-E73E-4949-1E0EA1C62341}"/>
              </a:ext>
            </a:extLst>
          </p:cNvPr>
          <p:cNvSpPr/>
          <p:nvPr/>
        </p:nvSpPr>
        <p:spPr>
          <a:xfrm>
            <a:off x="3568103" y="1023359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0CA25-2050-1EA3-8E34-A57ECF839A08}"/>
              </a:ext>
            </a:extLst>
          </p:cNvPr>
          <p:cNvSpPr/>
          <p:nvPr/>
        </p:nvSpPr>
        <p:spPr>
          <a:xfrm>
            <a:off x="8564853" y="1021108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Game 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791D1D-8DB5-2977-396C-0B9AB20364C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827512" y="685830"/>
            <a:ext cx="2194536" cy="3352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7B5607-A450-4020-9CB2-A9CA4D80574B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205130" y="685829"/>
            <a:ext cx="1707993" cy="3375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9BCAC6-09EA-035D-47E6-14B8682B10DC}"/>
              </a:ext>
            </a:extLst>
          </p:cNvPr>
          <p:cNvSpPr txBox="1"/>
          <p:nvPr/>
        </p:nvSpPr>
        <p:spPr>
          <a:xfrm>
            <a:off x="7155041" y="471281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Game 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B9E4D-7CF6-34C8-2FBB-370EA9BBBE46}"/>
              </a:ext>
            </a:extLst>
          </p:cNvPr>
          <p:cNvSpPr txBox="1"/>
          <p:nvPr/>
        </p:nvSpPr>
        <p:spPr>
          <a:xfrm>
            <a:off x="4320433" y="43963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Configuration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78592-FEC7-B921-C372-40A74CD9A412}"/>
              </a:ext>
            </a:extLst>
          </p:cNvPr>
          <p:cNvSpPr/>
          <p:nvPr/>
        </p:nvSpPr>
        <p:spPr>
          <a:xfrm>
            <a:off x="1564702" y="2119718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BD32CE-EB51-D71A-B168-675EF2E259A0}"/>
              </a:ext>
            </a:extLst>
          </p:cNvPr>
          <p:cNvSpPr/>
          <p:nvPr/>
        </p:nvSpPr>
        <p:spPr>
          <a:xfrm>
            <a:off x="3568103" y="2115991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5952A3-309A-66D5-1935-2799E139B157}"/>
              </a:ext>
            </a:extLst>
          </p:cNvPr>
          <p:cNvSpPr/>
          <p:nvPr/>
        </p:nvSpPr>
        <p:spPr>
          <a:xfrm>
            <a:off x="4939186" y="2115992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Setup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141F05-CA1B-9781-E014-A91C251E5D73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2201729" y="1267196"/>
            <a:ext cx="1366375" cy="8525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FE883B-C50F-F5D7-E4D0-ED324ECD3AC6}"/>
              </a:ext>
            </a:extLst>
          </p:cNvPr>
          <p:cNvSpPr txBox="1"/>
          <p:nvPr/>
        </p:nvSpPr>
        <p:spPr>
          <a:xfrm>
            <a:off x="2193425" y="1018720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- Course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C6821E-C597-3903-5CCD-6E60283154A7}"/>
              </a:ext>
            </a:extLst>
          </p:cNvPr>
          <p:cNvSpPr txBox="1"/>
          <p:nvPr/>
        </p:nvSpPr>
        <p:spPr>
          <a:xfrm>
            <a:off x="3233051" y="16880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Details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DFBDC9-F646-8FDA-AC92-F48EB932CFBE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4842155" y="1267196"/>
            <a:ext cx="734057" cy="848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8DD686-077D-327D-73D3-D32D174C7AF2}"/>
              </a:ext>
            </a:extLst>
          </p:cNvPr>
          <p:cNvSpPr txBox="1"/>
          <p:nvPr/>
        </p:nvSpPr>
        <p:spPr>
          <a:xfrm>
            <a:off x="4885959" y="1811194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Player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A10FA-3E98-BF27-E11A-68175AF0D143}"/>
              </a:ext>
            </a:extLst>
          </p:cNvPr>
          <p:cNvSpPr/>
          <p:nvPr/>
        </p:nvSpPr>
        <p:spPr>
          <a:xfrm>
            <a:off x="7284705" y="2087186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Cards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4E378-657B-403D-6BD8-207ED78F2365}"/>
              </a:ext>
            </a:extLst>
          </p:cNvPr>
          <p:cNvSpPr/>
          <p:nvPr/>
        </p:nvSpPr>
        <p:spPr>
          <a:xfrm>
            <a:off x="9753560" y="2087187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Summary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0B617-725D-7896-AAE9-1F8A6C831E3D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rot="10800000" flipV="1">
            <a:off x="7741901" y="1203986"/>
            <a:ext cx="822953" cy="8832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EF6C4B-FEA4-F4A6-508E-CE1124EEF34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479243" y="1203986"/>
            <a:ext cx="731512" cy="8832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610539-5A46-CB69-9E09-C267E58F5D8B}"/>
              </a:ext>
            </a:extLst>
          </p:cNvPr>
          <p:cNvSpPr txBox="1"/>
          <p:nvPr/>
        </p:nvSpPr>
        <p:spPr>
          <a:xfrm>
            <a:off x="7099867" y="1783580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Score Card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056EBF-3966-6AEA-E823-573C690C791F}"/>
              </a:ext>
            </a:extLst>
          </p:cNvPr>
          <p:cNvSpPr txBox="1"/>
          <p:nvPr/>
        </p:nvSpPr>
        <p:spPr>
          <a:xfrm>
            <a:off x="9662121" y="1790840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355EFA-AAE8-E1C5-1FB0-175E808AC82C}"/>
              </a:ext>
            </a:extLst>
          </p:cNvPr>
          <p:cNvSpPr/>
          <p:nvPr/>
        </p:nvSpPr>
        <p:spPr>
          <a:xfrm>
            <a:off x="417964" y="317363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Summary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FE00B-E869-089A-8D38-92752904CF53}"/>
              </a:ext>
            </a:extLst>
          </p:cNvPr>
          <p:cNvSpPr/>
          <p:nvPr/>
        </p:nvSpPr>
        <p:spPr>
          <a:xfrm>
            <a:off x="2666427" y="315517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38B4D4-7061-0D29-3E22-01A837851DED}"/>
              </a:ext>
            </a:extLst>
          </p:cNvPr>
          <p:cNvSpPr/>
          <p:nvPr/>
        </p:nvSpPr>
        <p:spPr>
          <a:xfrm>
            <a:off x="6795087" y="321167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Setup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D2CD95-1114-9D90-BFBE-5D54B37A99A7}"/>
              </a:ext>
            </a:extLst>
          </p:cNvPr>
          <p:cNvSpPr/>
          <p:nvPr/>
        </p:nvSpPr>
        <p:spPr>
          <a:xfrm>
            <a:off x="9396994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Score Card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886ADD-04FE-CFF1-5233-08C309C7812D}"/>
              </a:ext>
            </a:extLst>
          </p:cNvPr>
          <p:cNvSpPr/>
          <p:nvPr/>
        </p:nvSpPr>
        <p:spPr>
          <a:xfrm>
            <a:off x="4632976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E71E0A-1FDB-5A38-F47B-05CE9D5F75A4}"/>
              </a:ext>
            </a:extLst>
          </p:cNvPr>
          <p:cNvSpPr txBox="1"/>
          <p:nvPr/>
        </p:nvSpPr>
        <p:spPr>
          <a:xfrm>
            <a:off x="737629" y="4809601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66ACBA-29EF-895B-EDC7-56B89C22569E}"/>
              </a:ext>
            </a:extLst>
          </p:cNvPr>
          <p:cNvSpPr txBox="1"/>
          <p:nvPr/>
        </p:nvSpPr>
        <p:spPr>
          <a:xfrm>
            <a:off x="1196044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Players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2664F1-130F-7A23-AA55-E3C2F8FAE3AF}"/>
              </a:ext>
            </a:extLst>
          </p:cNvPr>
          <p:cNvSpPr txBox="1"/>
          <p:nvPr/>
        </p:nvSpPr>
        <p:spPr>
          <a:xfrm>
            <a:off x="1609282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3953F-1433-4881-AD3A-22CCBC7B683F}"/>
              </a:ext>
            </a:extLst>
          </p:cNvPr>
          <p:cNvSpPr txBox="1"/>
          <p:nvPr/>
        </p:nvSpPr>
        <p:spPr>
          <a:xfrm>
            <a:off x="463923" y="4800585"/>
            <a:ext cx="44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352C36-F3AC-4575-D3A0-F372FB3CD7D2}"/>
              </a:ext>
            </a:extLst>
          </p:cNvPr>
          <p:cNvSpPr txBox="1"/>
          <p:nvPr/>
        </p:nvSpPr>
        <p:spPr>
          <a:xfrm>
            <a:off x="4920742" y="4755553"/>
            <a:ext cx="46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6D4499-CCCA-4528-A3B3-BEEAC59B1F77}"/>
              </a:ext>
            </a:extLst>
          </p:cNvPr>
          <p:cNvSpPr txBox="1"/>
          <p:nvPr/>
        </p:nvSpPr>
        <p:spPr>
          <a:xfrm>
            <a:off x="4938673" y="4631867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ECCC8-BE33-4E55-54E8-89A5DEC778D5}"/>
              </a:ext>
            </a:extLst>
          </p:cNvPr>
          <p:cNvSpPr txBox="1"/>
          <p:nvPr/>
        </p:nvSpPr>
        <p:spPr>
          <a:xfrm>
            <a:off x="3214168" y="4800585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Edit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86A7E6-3D3D-008F-4563-33C759880C5F}"/>
              </a:ext>
            </a:extLst>
          </p:cNvPr>
          <p:cNvSpPr txBox="1"/>
          <p:nvPr/>
        </p:nvSpPr>
        <p:spPr>
          <a:xfrm>
            <a:off x="3555957" y="4809601"/>
            <a:ext cx="518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2B9B68-2FD2-3897-D7A0-09F0DCE02D97}"/>
              </a:ext>
            </a:extLst>
          </p:cNvPr>
          <p:cNvSpPr txBox="1"/>
          <p:nvPr/>
        </p:nvSpPr>
        <p:spPr>
          <a:xfrm>
            <a:off x="2755900" y="4771517"/>
            <a:ext cx="53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Select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643CBF-784A-220E-7F55-12ACF5C91D2E}"/>
              </a:ext>
            </a:extLst>
          </p:cNvPr>
          <p:cNvSpPr txBox="1"/>
          <p:nvPr/>
        </p:nvSpPr>
        <p:spPr>
          <a:xfrm>
            <a:off x="3259103" y="4619010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F919A-62B6-340A-7166-74E0F595F5D5}"/>
              </a:ext>
            </a:extLst>
          </p:cNvPr>
          <p:cNvSpPr txBox="1"/>
          <p:nvPr/>
        </p:nvSpPr>
        <p:spPr>
          <a:xfrm>
            <a:off x="7576419" y="4590947"/>
            <a:ext cx="76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Game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A61C5-1EBE-CED9-9FC7-67876CB1E067}"/>
              </a:ext>
            </a:extLst>
          </p:cNvPr>
          <p:cNvSpPr txBox="1"/>
          <p:nvPr/>
        </p:nvSpPr>
        <p:spPr>
          <a:xfrm>
            <a:off x="9875482" y="4785317"/>
            <a:ext cx="79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Summary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4285EC-2393-D17C-BB35-A9FED771089F}"/>
              </a:ext>
            </a:extLst>
          </p:cNvPr>
          <p:cNvSpPr txBox="1"/>
          <p:nvPr/>
        </p:nvSpPr>
        <p:spPr>
          <a:xfrm>
            <a:off x="7642115" y="4761333"/>
            <a:ext cx="579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8C7D9E-04C2-12F1-8BFC-54A696DA0AF3}"/>
              </a:ext>
            </a:extLst>
          </p:cNvPr>
          <p:cNvSpPr txBox="1"/>
          <p:nvPr/>
        </p:nvSpPr>
        <p:spPr>
          <a:xfrm>
            <a:off x="6906662" y="4800442"/>
            <a:ext cx="54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DFE876-BD02-34F4-4A6E-93CD45EE9E15}"/>
              </a:ext>
            </a:extLst>
          </p:cNvPr>
          <p:cNvCxnSpPr>
            <a:cxnSpLocks/>
            <a:stCxn id="49" idx="2"/>
            <a:endCxn id="43" idx="1"/>
          </p:cNvCxnSpPr>
          <p:nvPr/>
        </p:nvCxnSpPr>
        <p:spPr>
          <a:xfrm rot="5400000" flipH="1" flipV="1">
            <a:off x="1831527" y="4213075"/>
            <a:ext cx="932689" cy="737109"/>
          </a:xfrm>
          <a:prstGeom prst="bentConnector4">
            <a:avLst>
              <a:gd name="adj1" fmla="val -24510"/>
              <a:gd name="adj2" fmla="val 717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F96C483-A456-1349-D48D-56E78359247F}"/>
              </a:ext>
            </a:extLst>
          </p:cNvPr>
          <p:cNvCxnSpPr>
            <a:cxnSpLocks/>
            <a:stCxn id="48" idx="2"/>
            <a:endCxn id="44" idx="1"/>
          </p:cNvCxnSpPr>
          <p:nvPr/>
        </p:nvCxnSpPr>
        <p:spPr>
          <a:xfrm rot="5400000" flipH="1" flipV="1">
            <a:off x="3717487" y="1970375"/>
            <a:ext cx="876191" cy="5279007"/>
          </a:xfrm>
          <a:prstGeom prst="bentConnector4">
            <a:avLst>
              <a:gd name="adj1" fmla="val -74096"/>
              <a:gd name="adj2" fmla="val 972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C332EA1-9561-BE6B-FB5B-5D822436D335}"/>
              </a:ext>
            </a:extLst>
          </p:cNvPr>
          <p:cNvCxnSpPr>
            <a:cxnSpLocks/>
            <a:stCxn id="47" idx="2"/>
            <a:endCxn id="45" idx="1"/>
          </p:cNvCxnSpPr>
          <p:nvPr/>
        </p:nvCxnSpPr>
        <p:spPr>
          <a:xfrm rot="5400000" flipH="1" flipV="1">
            <a:off x="4799173" y="427224"/>
            <a:ext cx="856312" cy="8339329"/>
          </a:xfrm>
          <a:prstGeom prst="bentConnector4">
            <a:avLst>
              <a:gd name="adj1" fmla="val -138819"/>
              <a:gd name="adj2" fmla="val 961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3075FD-D4B9-F325-0575-B18F9D4DB54F}"/>
              </a:ext>
            </a:extLst>
          </p:cNvPr>
          <p:cNvCxnSpPr>
            <a:cxnSpLocks/>
            <a:stCxn id="56" idx="2"/>
            <a:endCxn id="44" idx="1"/>
          </p:cNvCxnSpPr>
          <p:nvPr/>
        </p:nvCxnSpPr>
        <p:spPr>
          <a:xfrm rot="5400000" flipH="1" flipV="1">
            <a:off x="4501394" y="2693268"/>
            <a:ext cx="815178" cy="3772207"/>
          </a:xfrm>
          <a:prstGeom prst="bentConnector4">
            <a:avLst>
              <a:gd name="adj1" fmla="val -63938"/>
              <a:gd name="adj2" fmla="val 957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E399972-F9BA-637D-BB70-B7B3836E1AED}"/>
              </a:ext>
            </a:extLst>
          </p:cNvPr>
          <p:cNvCxnSpPr>
            <a:cxnSpLocks/>
            <a:stCxn id="54" idx="2"/>
            <a:endCxn id="46" idx="1"/>
          </p:cNvCxnSpPr>
          <p:nvPr/>
        </p:nvCxnSpPr>
        <p:spPr>
          <a:xfrm rot="5400000" flipH="1" flipV="1">
            <a:off x="3610946" y="3993999"/>
            <a:ext cx="847296" cy="1196764"/>
          </a:xfrm>
          <a:prstGeom prst="bentConnector4">
            <a:avLst>
              <a:gd name="adj1" fmla="val -38851"/>
              <a:gd name="adj2" fmla="val 592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8F992D4-89E0-1852-31E2-87A5EA51483C}"/>
              </a:ext>
            </a:extLst>
          </p:cNvPr>
          <p:cNvCxnSpPr>
            <a:cxnSpLocks/>
            <a:stCxn id="52" idx="2"/>
            <a:endCxn id="43" idx="3"/>
          </p:cNvCxnSpPr>
          <p:nvPr/>
        </p:nvCxnSpPr>
        <p:spPr>
          <a:xfrm rot="5400000" flipH="1">
            <a:off x="4350579" y="4168475"/>
            <a:ext cx="855712" cy="749333"/>
          </a:xfrm>
          <a:prstGeom prst="bentConnector4">
            <a:avLst>
              <a:gd name="adj1" fmla="val -40607"/>
              <a:gd name="adj2" fmla="val 838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5C8C5C3-80AD-6D0E-7117-964EF0645C89}"/>
              </a:ext>
            </a:extLst>
          </p:cNvPr>
          <p:cNvCxnSpPr>
            <a:cxnSpLocks/>
            <a:stCxn id="61" idx="2"/>
            <a:endCxn id="45" idx="1"/>
          </p:cNvCxnSpPr>
          <p:nvPr/>
        </p:nvCxnSpPr>
        <p:spPr>
          <a:xfrm rot="5400000" flipH="1" flipV="1">
            <a:off x="8260310" y="3840093"/>
            <a:ext cx="808044" cy="1465323"/>
          </a:xfrm>
          <a:prstGeom prst="bentConnector4">
            <a:avLst>
              <a:gd name="adj1" fmla="val -63372"/>
              <a:gd name="adj2" fmla="val 5988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4A02C89-A8A4-6410-B38B-F7893A39BDA7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5400000" flipH="1">
            <a:off x="4844266" y="-292556"/>
            <a:ext cx="995097" cy="9847701"/>
          </a:xfrm>
          <a:prstGeom prst="bentConnector4">
            <a:avLst>
              <a:gd name="adj1" fmla="val -144269"/>
              <a:gd name="adj2" fmla="val 1023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EB574-607D-3565-63D4-E8C169182CE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4205129" y="1511032"/>
            <a:ext cx="0" cy="604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5062421" y="3674337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204926" y="4983463"/>
            <a:ext cx="2716040" cy="1180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8191253" y="2276230"/>
            <a:ext cx="3562227" cy="20398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@Entity(tableName = "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")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 = "",  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var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 = "",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mTeamHole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mScoreCardRecFk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Int = SCORE_CARD_REC_ID,    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@PrimaryKey(autoGenerate = false)    // default is false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mId: Int = 0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8839170" y="228636"/>
            <a:ext cx="2634557" cy="16117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data CourseListRecord class(</a:t>
            </a:r>
          </a:p>
          <a:p>
            <a:r>
              <a:rPr lang="en-US" sz="1000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String? = "NC",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mNotes:Array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&lt;String&gt;,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@PrimaryKey(autoGenerate = true)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mId: Int = 0 )</a:t>
            </a:r>
          </a:p>
          <a:p>
            <a:endParaRPr lang="en-US" sz="10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3810025" y="3520429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4724425" y="3977629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2219633" y="3710550"/>
            <a:ext cx="964194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183827" y="3977628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549270" y="3715078"/>
            <a:ext cx="1093959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1643229" y="3977628"/>
            <a:ext cx="576404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85398B-2C86-B764-8B53-50F6D1DF6E23}"/>
              </a:ext>
            </a:extLst>
          </p:cNvPr>
          <p:cNvSpPr/>
          <p:nvPr/>
        </p:nvSpPr>
        <p:spPr>
          <a:xfrm>
            <a:off x="4691103" y="256093"/>
            <a:ext cx="2634557" cy="18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>
              <a:latin typeface="JetBrains Mono"/>
            </a:endParaRPr>
          </a:p>
          <a:p>
            <a:r>
              <a:rPr lang="en-US" sz="1050" dirty="0">
                <a:latin typeface="JetBrains Mono"/>
              </a:rPr>
              <a:t>@Entity(tableName = "</a:t>
            </a:r>
            <a:r>
              <a:rPr lang="en-US" sz="1050" dirty="0" err="1">
                <a:latin typeface="JetBrains Mono"/>
              </a:rPr>
              <a:t>ScoreCardRecord</a:t>
            </a:r>
            <a:r>
              <a:rPr lang="en-US" sz="1050" dirty="0">
                <a:latin typeface="JetBrains Mono"/>
              </a:rPr>
              <a:t>")</a:t>
            </a:r>
          </a:p>
          <a:p>
            <a:r>
              <a:rPr lang="en-US" sz="1000" dirty="0">
                <a:latin typeface="JetBrains Mono"/>
              </a:rPr>
              <a:t>data class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(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mCourseName</a:t>
            </a:r>
            <a:r>
              <a:rPr lang="en-US" sz="1000" dirty="0">
                <a:latin typeface="JetBrains Mono"/>
              </a:rPr>
              <a:t>: String,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mTee</a:t>
            </a:r>
            <a:r>
              <a:rPr lang="en-US" sz="1000" dirty="0">
                <a:latin typeface="JetBrains Mono"/>
              </a:rPr>
              <a:t> : String,       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mCurrentHole</a:t>
            </a:r>
            <a:r>
              <a:rPr lang="en-US" sz="1000" dirty="0">
                <a:latin typeface="JetBrains Mono"/>
              </a:rPr>
              <a:t>: Int = 0,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mCourseId:Int</a:t>
            </a:r>
            <a:r>
              <a:rPr lang="en-US" sz="1000" dirty="0">
                <a:latin typeface="JetBrains Mono"/>
              </a:rPr>
              <a:t> = 0,  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mPar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IntArray</a:t>
            </a:r>
            <a:r>
              <a:rPr lang="en-US" sz="1000" dirty="0">
                <a:latin typeface="JetBrains Mono"/>
              </a:rPr>
              <a:t>,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mHandicap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IntArray</a:t>
            </a:r>
            <a:r>
              <a:rPr lang="en-US" sz="1000" dirty="0">
                <a:latin typeface="JetBrains Mono"/>
              </a:rPr>
              <a:t>,       </a:t>
            </a:r>
          </a:p>
          <a:p>
            <a:r>
              <a:rPr lang="en-US" sz="1000" dirty="0">
                <a:latin typeface="JetBrains Mono"/>
              </a:rPr>
              <a:t>    @PrimaryKey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mScoreCardRecId</a:t>
            </a:r>
            <a:r>
              <a:rPr lang="en-US" sz="1000" dirty="0">
                <a:latin typeface="JetBrains Mono"/>
              </a:rPr>
              <a:t>: Int?,)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C7FF679-74D6-798C-AE67-49780ED9ED34}"/>
              </a:ext>
            </a:extLst>
          </p:cNvPr>
          <p:cNvSpPr/>
          <p:nvPr/>
        </p:nvSpPr>
        <p:spPr>
          <a:xfrm>
            <a:off x="549271" y="320074"/>
            <a:ext cx="3717949" cy="18249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JetBrains Mono"/>
              </a:rPr>
              <a:t>data class </a:t>
            </a:r>
            <a:r>
              <a:rPr lang="en-US" sz="1050" dirty="0" err="1">
                <a:latin typeface="JetBrains Mono"/>
              </a:rPr>
              <a:t>ScoreCardWithPlayers</a:t>
            </a:r>
            <a:r>
              <a:rPr lang="en-US" sz="1000" dirty="0">
                <a:latin typeface="JetBrains Mono"/>
              </a:rPr>
              <a:t>(</a:t>
            </a:r>
          </a:p>
          <a:p>
            <a:r>
              <a:rPr lang="en-US" sz="1000" dirty="0">
                <a:latin typeface="JetBrains Mono"/>
              </a:rPr>
              <a:t>    @Embedded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,</a:t>
            </a:r>
          </a:p>
          <a:p>
            <a:endParaRPr lang="en-US" sz="1000" dirty="0">
              <a:latin typeface="JetBrains Mono"/>
            </a:endParaRPr>
          </a:p>
          <a:p>
            <a:r>
              <a:rPr lang="en-US" sz="1000" dirty="0">
                <a:latin typeface="JetBrains Mono"/>
              </a:rPr>
              <a:t>    @Relation(</a:t>
            </a:r>
          </a:p>
          <a:p>
            <a:r>
              <a:rPr lang="en-US" sz="1000" dirty="0">
                <a:latin typeface="JetBrains Mono"/>
              </a:rPr>
              <a:t>        </a:t>
            </a:r>
            <a:r>
              <a:rPr lang="en-US" sz="1000" dirty="0" err="1">
                <a:latin typeface="JetBrains Mono"/>
              </a:rPr>
              <a:t>parentColumn</a:t>
            </a:r>
            <a:r>
              <a:rPr lang="en-US" sz="1000" dirty="0">
                <a:latin typeface="JetBrains Mono"/>
              </a:rPr>
              <a:t> = "</a:t>
            </a:r>
            <a:r>
              <a:rPr lang="en-US" sz="1000" dirty="0" err="1">
                <a:latin typeface="JetBrains Mono"/>
              </a:rPr>
              <a:t>mScoreCardRecId</a:t>
            </a:r>
            <a:r>
              <a:rPr lang="en-US" sz="1000" dirty="0">
                <a:latin typeface="JetBrains Mono"/>
              </a:rPr>
              <a:t>",   // ties the score card record</a:t>
            </a:r>
          </a:p>
          <a:p>
            <a:r>
              <a:rPr lang="en-US" sz="1000" dirty="0">
                <a:latin typeface="JetBrains Mono"/>
              </a:rPr>
              <a:t>        </a:t>
            </a:r>
            <a:r>
              <a:rPr lang="en-US" sz="1000" dirty="0" err="1">
                <a:latin typeface="JetBrains Mono"/>
              </a:rPr>
              <a:t>entityColumn</a:t>
            </a:r>
            <a:r>
              <a:rPr lang="en-US" sz="1000" dirty="0">
                <a:latin typeface="JetBrains Mono"/>
              </a:rPr>
              <a:t> = "</a:t>
            </a:r>
            <a:r>
              <a:rPr lang="en-US" sz="1000" dirty="0" err="1">
                <a:latin typeface="JetBrains Mono"/>
              </a:rPr>
              <a:t>mScoreCardRecFk</a:t>
            </a:r>
            <a:r>
              <a:rPr lang="en-US" sz="1000" dirty="0">
                <a:latin typeface="JetBrains Mono"/>
              </a:rPr>
              <a:t>"    //Link to score card</a:t>
            </a:r>
          </a:p>
          <a:p>
            <a:r>
              <a:rPr lang="en-US" sz="1000" dirty="0">
                <a:latin typeface="JetBrains Mono"/>
              </a:rPr>
              <a:t>    )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playerRecords</a:t>
            </a:r>
            <a:r>
              <a:rPr lang="en-US" sz="1000" dirty="0">
                <a:latin typeface="JetBrains Mono"/>
              </a:rPr>
              <a:t>: List&lt;</a:t>
            </a:r>
            <a:r>
              <a:rPr lang="en-US" sz="1000" dirty="0" err="1">
                <a:latin typeface="JetBrains Mono"/>
              </a:rPr>
              <a:t>PlayerRecord</a:t>
            </a:r>
            <a:r>
              <a:rPr lang="en-US" sz="1000" dirty="0">
                <a:latin typeface="JetBrains Mono"/>
              </a:rPr>
              <a:t>&gt;   // returns</a:t>
            </a:r>
          </a:p>
          <a:p>
            <a:r>
              <a:rPr lang="en-US" sz="1000" dirty="0">
                <a:latin typeface="JetBrains Mono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8ABB1-AD8C-258D-8595-F58E3BFB2D93}"/>
              </a:ext>
            </a:extLst>
          </p:cNvPr>
          <p:cNvSpPr/>
          <p:nvPr/>
        </p:nvSpPr>
        <p:spPr>
          <a:xfrm>
            <a:off x="608796" y="5162031"/>
            <a:ext cx="1280146" cy="822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Junk DB</a:t>
            </a:r>
          </a:p>
          <a:p>
            <a:pPr algn="ctr"/>
            <a:endParaRPr lang="en-US" sz="1200" dirty="0"/>
          </a:p>
          <a:p>
            <a:r>
              <a:rPr lang="en-US" sz="1200" dirty="0" err="1"/>
              <a:t>mID</a:t>
            </a:r>
            <a:endParaRPr lang="en-US" sz="1200" dirty="0"/>
          </a:p>
          <a:p>
            <a:r>
              <a:rPr lang="en-US" sz="1200" dirty="0" err="1"/>
              <a:t>mString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57916-7C23-AC90-90DF-8421951FD38A}"/>
              </a:ext>
            </a:extLst>
          </p:cNvPr>
          <p:cNvSpPr/>
          <p:nvPr/>
        </p:nvSpPr>
        <p:spPr>
          <a:xfrm>
            <a:off x="3557821" y="4983463"/>
            <a:ext cx="1737341" cy="1371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Player Junk Record</a:t>
            </a:r>
          </a:p>
          <a:p>
            <a:pPr algn="ctr"/>
            <a:endParaRPr lang="en-US" sz="1400" dirty="0"/>
          </a:p>
          <a:p>
            <a:r>
              <a:rPr lang="en-US" sz="1200" dirty="0"/>
              <a:t>Player Index</a:t>
            </a:r>
          </a:p>
          <a:p>
            <a:r>
              <a:rPr lang="en-US" sz="1200" dirty="0"/>
              <a:t>Hole Number</a:t>
            </a:r>
          </a:p>
          <a:p>
            <a:r>
              <a:rPr lang="en-US" sz="1200" dirty="0"/>
              <a:t>Junk </a:t>
            </a:r>
            <a:r>
              <a:rPr lang="en-US" sz="1200" dirty="0" err="1"/>
              <a:t>mId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94E7F-8C7C-07F0-CBBB-FE467A6A0536}"/>
              </a:ext>
            </a:extLst>
          </p:cNvPr>
          <p:cNvSpPr txBox="1"/>
          <p:nvPr/>
        </p:nvSpPr>
        <p:spPr>
          <a:xfrm>
            <a:off x="4815854" y="41151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Junk</a:t>
            </a:r>
            <a:r>
              <a:rPr lang="en-US" dirty="0"/>
              <a:t> </a:t>
            </a:r>
            <a:r>
              <a:rPr lang="en-US" sz="1400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5BDB09-4020-EDF2-ED58-BBB810D80475}"/>
              </a:ext>
            </a:extLst>
          </p:cNvPr>
          <p:cNvSpPr/>
          <p:nvPr/>
        </p:nvSpPr>
        <p:spPr>
          <a:xfrm>
            <a:off x="1249733" y="1051586"/>
            <a:ext cx="1280146" cy="822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Junk DB</a:t>
            </a:r>
          </a:p>
          <a:p>
            <a:pPr algn="ctr"/>
            <a:endParaRPr lang="en-US" sz="1200" dirty="0"/>
          </a:p>
          <a:p>
            <a:r>
              <a:rPr lang="en-US" sz="1200" dirty="0" err="1"/>
              <a:t>mID</a:t>
            </a:r>
            <a:endParaRPr lang="en-US" sz="1200" dirty="0"/>
          </a:p>
          <a:p>
            <a:r>
              <a:rPr lang="en-US" sz="1200" dirty="0" err="1"/>
              <a:t>mString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279F2-034C-1F97-2355-80342F8BF498}"/>
              </a:ext>
            </a:extLst>
          </p:cNvPr>
          <p:cNvSpPr/>
          <p:nvPr/>
        </p:nvSpPr>
        <p:spPr>
          <a:xfrm>
            <a:off x="1066855" y="2697487"/>
            <a:ext cx="1737341" cy="1371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Player Junk Record</a:t>
            </a:r>
          </a:p>
          <a:p>
            <a:pPr algn="ctr"/>
            <a:endParaRPr lang="en-US" sz="1400" dirty="0"/>
          </a:p>
          <a:p>
            <a:r>
              <a:rPr lang="en-US" sz="1200" dirty="0"/>
              <a:t>Player Index</a:t>
            </a:r>
          </a:p>
          <a:p>
            <a:r>
              <a:rPr lang="en-US" sz="1200" dirty="0"/>
              <a:t>Hole Number</a:t>
            </a:r>
          </a:p>
          <a:p>
            <a:r>
              <a:rPr lang="en-US" sz="1200" dirty="0"/>
              <a:t>Junk </a:t>
            </a:r>
            <a:r>
              <a:rPr lang="en-US" sz="1200" dirty="0" err="1"/>
              <a:t>mId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211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6102B1-D12C-00ED-5211-0993EF1FA918}"/>
              </a:ext>
            </a:extLst>
          </p:cNvPr>
          <p:cNvSpPr/>
          <p:nvPr/>
        </p:nvSpPr>
        <p:spPr>
          <a:xfrm>
            <a:off x="1835493" y="364380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E66583-2824-899B-F9A6-13454D3DC922}"/>
              </a:ext>
            </a:extLst>
          </p:cNvPr>
          <p:cNvSpPr/>
          <p:nvPr/>
        </p:nvSpPr>
        <p:spPr>
          <a:xfrm>
            <a:off x="4404378" y="982136"/>
            <a:ext cx="1005829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entered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A2CC0-8F9C-00AF-2446-1CF1F3D69530}"/>
              </a:ext>
            </a:extLst>
          </p:cNvPr>
          <p:cNvSpPr/>
          <p:nvPr/>
        </p:nvSpPr>
        <p:spPr>
          <a:xfrm>
            <a:off x="4175781" y="3598088"/>
            <a:ext cx="880883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- </a:t>
            </a:r>
            <a:r>
              <a:rPr lang="en-US" sz="900" dirty="0" err="1"/>
              <a:t>hdcp</a:t>
            </a:r>
            <a:endParaRPr lang="en-US" sz="9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CF95B-3911-078F-37C5-E71BAE14F3B4}"/>
              </a:ext>
            </a:extLst>
          </p:cNvPr>
          <p:cNvSpPr/>
          <p:nvPr/>
        </p:nvSpPr>
        <p:spPr>
          <a:xfrm>
            <a:off x="4450098" y="2023841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Gross score lookup in point table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9380D-6116-E6AD-2513-12399368AB03}"/>
              </a:ext>
            </a:extLst>
          </p:cNvPr>
          <p:cNvSpPr/>
          <p:nvPr/>
        </p:nvSpPr>
        <p:spPr>
          <a:xfrm>
            <a:off x="1804716" y="1033326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D33A26-BF72-F5FE-EA9B-248B68020ACD}"/>
              </a:ext>
            </a:extLst>
          </p:cNvPr>
          <p:cNvSpPr/>
          <p:nvPr/>
        </p:nvSpPr>
        <p:spPr>
          <a:xfrm>
            <a:off x="1917336" y="2107847"/>
            <a:ext cx="737565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Pt Quote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024C57-3800-D7FA-5137-CFA1850D665B}"/>
              </a:ext>
            </a:extLst>
          </p:cNvPr>
          <p:cNvSpPr/>
          <p:nvPr/>
        </p:nvSpPr>
        <p:spPr>
          <a:xfrm>
            <a:off x="1786231" y="5266964"/>
            <a:ext cx="999776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Stableford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8DC361-8536-4E1F-ACF1-8852657E01E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2444789" y="1210734"/>
            <a:ext cx="1959589" cy="5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3620C00-4D7F-B05C-333B-4AA2904A01B3}"/>
              </a:ext>
            </a:extLst>
          </p:cNvPr>
          <p:cNvCxnSpPr>
            <a:cxnSpLocks/>
            <a:stCxn id="3" idx="0"/>
            <a:endCxn id="6" idx="0"/>
          </p:cNvCxnSpPr>
          <p:nvPr/>
        </p:nvCxnSpPr>
        <p:spPr>
          <a:xfrm rot="16200000" flipH="1" flipV="1">
            <a:off x="3490428" y="-383539"/>
            <a:ext cx="51190" cy="2782540"/>
          </a:xfrm>
          <a:prstGeom prst="bentConnector3">
            <a:avLst>
              <a:gd name="adj1" fmla="val -4465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6CEBD1-7BF0-5A8D-1B84-CEA42EF50CD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654901" y="2290725"/>
            <a:ext cx="1795197" cy="7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94B13A6-082B-25AF-44DD-A1AA6214687A}"/>
              </a:ext>
            </a:extLst>
          </p:cNvPr>
          <p:cNvCxnSpPr>
            <a:cxnSpLocks/>
            <a:stCxn id="5" idx="2"/>
            <a:endCxn id="11" idx="2"/>
          </p:cNvCxnSpPr>
          <p:nvPr/>
        </p:nvCxnSpPr>
        <p:spPr>
          <a:xfrm rot="5400000" flipH="1">
            <a:off x="3547270" y="1212452"/>
            <a:ext cx="98872" cy="2621174"/>
          </a:xfrm>
          <a:prstGeom prst="bentConnector3">
            <a:avLst>
              <a:gd name="adj1" fmla="val -2312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5F239-7617-6EF4-46BA-3F1C7E850E9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907293" y="1439331"/>
            <a:ext cx="0" cy="5845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BF052-8AC8-89B8-4AA6-0DFE6E69EDB2}"/>
              </a:ext>
            </a:extLst>
          </p:cNvPr>
          <p:cNvSpPr/>
          <p:nvPr/>
        </p:nvSpPr>
        <p:spPr>
          <a:xfrm>
            <a:off x="4146851" y="5188427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Net score lookup in point table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626FEE-526B-524B-8F73-11601AECA52F}"/>
              </a:ext>
            </a:extLst>
          </p:cNvPr>
          <p:cNvSpPr/>
          <p:nvPr/>
        </p:nvSpPr>
        <p:spPr>
          <a:xfrm>
            <a:off x="6406403" y="3337561"/>
            <a:ext cx="700952" cy="389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Pt Table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7EFC76-94B9-28F7-C11E-B2072B9576D2}"/>
              </a:ext>
            </a:extLst>
          </p:cNvPr>
          <p:cNvCxnSpPr>
            <a:cxnSpLocks/>
            <a:stCxn id="4" idx="0"/>
            <a:endCxn id="2" idx="0"/>
          </p:cNvCxnSpPr>
          <p:nvPr/>
        </p:nvCxnSpPr>
        <p:spPr>
          <a:xfrm rot="16200000" flipH="1" flipV="1">
            <a:off x="3363017" y="2390601"/>
            <a:ext cx="45720" cy="2460693"/>
          </a:xfrm>
          <a:prstGeom prst="bentConnector3">
            <a:avLst>
              <a:gd name="adj1" fmla="val -5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5B6C64-81A2-DDF9-85D3-73D97E9280B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475566" y="3826686"/>
            <a:ext cx="17002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429535-EA06-E183-12B8-6F4AA74E1926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2786007" y="5449842"/>
            <a:ext cx="1360844" cy="1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965F67-C4BB-08CA-0AB1-3D53851E2F16}"/>
              </a:ext>
            </a:extLst>
          </p:cNvPr>
          <p:cNvCxnSpPr>
            <a:cxnSpLocks/>
            <a:stCxn id="43" idx="2"/>
            <a:endCxn id="12" idx="2"/>
          </p:cNvCxnSpPr>
          <p:nvPr/>
        </p:nvCxnSpPr>
        <p:spPr>
          <a:xfrm rot="5400000" flipH="1">
            <a:off x="3392912" y="4525928"/>
            <a:ext cx="104341" cy="2317927"/>
          </a:xfrm>
          <a:prstGeom prst="bentConnector3">
            <a:avLst>
              <a:gd name="adj1" fmla="val -2190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A8F321-AC2B-D4BF-1643-22DAF763FC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4604046" y="4055283"/>
            <a:ext cx="12177" cy="11331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7B20AC-FFA9-1730-A570-E3500CF01A14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 flipV="1">
            <a:off x="5061241" y="3726904"/>
            <a:ext cx="1695638" cy="173584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DC7892F-EDFD-E52C-BDCC-AF8E973F4956}"/>
              </a:ext>
            </a:extLst>
          </p:cNvPr>
          <p:cNvCxnSpPr>
            <a:cxnSpLocks/>
            <a:stCxn id="5" idx="3"/>
            <a:endCxn id="44" idx="0"/>
          </p:cNvCxnSpPr>
          <p:nvPr/>
        </p:nvCxnSpPr>
        <p:spPr>
          <a:xfrm>
            <a:off x="5364488" y="2298158"/>
            <a:ext cx="1392391" cy="103940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6639243" y="2532860"/>
            <a:ext cx="3207919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	</a:t>
            </a:r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16E518-576E-B21D-574B-631B6DBEF572}"/>
              </a:ext>
            </a:extLst>
          </p:cNvPr>
          <p:cNvSpPr/>
          <p:nvPr/>
        </p:nvSpPr>
        <p:spPr>
          <a:xfrm>
            <a:off x="1341172" y="685830"/>
            <a:ext cx="4681841" cy="1877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3A66C6-DE66-DBB4-52D9-E394B93BE7E1}"/>
              </a:ext>
            </a:extLst>
          </p:cNvPr>
          <p:cNvSpPr/>
          <p:nvPr/>
        </p:nvSpPr>
        <p:spPr>
          <a:xfrm>
            <a:off x="1457504" y="1111610"/>
            <a:ext cx="125525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FBD048-9040-4194-4143-5378D915849A}"/>
              </a:ext>
            </a:extLst>
          </p:cNvPr>
          <p:cNvSpPr/>
          <p:nvPr/>
        </p:nvSpPr>
        <p:spPr>
          <a:xfrm>
            <a:off x="2760563" y="81757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Scores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6D0A2-D27B-58DF-FD33-549C3B46394E}"/>
              </a:ext>
            </a:extLst>
          </p:cNvPr>
          <p:cNvSpPr/>
          <p:nvPr/>
        </p:nvSpPr>
        <p:spPr>
          <a:xfrm>
            <a:off x="4979923" y="1122684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BAB9FE-D007-DBE8-7CC4-A226742E88BB}"/>
              </a:ext>
            </a:extLst>
          </p:cNvPr>
          <p:cNvSpPr/>
          <p:nvPr/>
        </p:nvSpPr>
        <p:spPr>
          <a:xfrm>
            <a:off x="3876679" y="111161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0BD8F8-C7E2-7548-7BB1-D2A68D3B60D7}"/>
              </a:ext>
            </a:extLst>
          </p:cNvPr>
          <p:cNvSpPr/>
          <p:nvPr/>
        </p:nvSpPr>
        <p:spPr>
          <a:xfrm>
            <a:off x="2837519" y="108823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0FCC5C-B595-F6E3-B514-80E652C1D325}"/>
              </a:ext>
            </a:extLst>
          </p:cNvPr>
          <p:cNvSpPr/>
          <p:nvPr/>
        </p:nvSpPr>
        <p:spPr>
          <a:xfrm>
            <a:off x="1457504" y="1383875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Pt. Quote (used)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E6D509-7BE3-9597-1ED7-3F109F87B902}"/>
              </a:ext>
            </a:extLst>
          </p:cNvPr>
          <p:cNvSpPr/>
          <p:nvPr/>
        </p:nvSpPr>
        <p:spPr>
          <a:xfrm>
            <a:off x="4915839" y="1376177"/>
            <a:ext cx="92934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10.0 (-36.0)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140E3-EF46-C70A-AEF8-D04993D74E26}"/>
              </a:ext>
            </a:extLst>
          </p:cNvPr>
          <p:cNvSpPr/>
          <p:nvPr/>
        </p:nvSpPr>
        <p:spPr>
          <a:xfrm>
            <a:off x="3901464" y="1383875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9.0 (-16.0)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92750C-9B38-0A11-237B-6D0B9DCDDAAC}"/>
              </a:ext>
            </a:extLst>
          </p:cNvPr>
          <p:cNvSpPr/>
          <p:nvPr/>
        </p:nvSpPr>
        <p:spPr>
          <a:xfrm>
            <a:off x="2837519" y="1376177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1.0 (-20)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194C4A-55D7-5180-6E84-CB013250F38A}"/>
              </a:ext>
            </a:extLst>
          </p:cNvPr>
          <p:cNvSpPr/>
          <p:nvPr/>
        </p:nvSpPr>
        <p:spPr>
          <a:xfrm>
            <a:off x="1457504" y="1655166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Points  (Quota)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935B9E-31E6-78EF-D970-8342B4D17696}"/>
              </a:ext>
            </a:extLst>
          </p:cNvPr>
          <p:cNvSpPr/>
          <p:nvPr/>
        </p:nvSpPr>
        <p:spPr>
          <a:xfrm>
            <a:off x="4915838" y="1647468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112.0 (102.0)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65E414-D194-18A6-C616-F3F3D8270AC5}"/>
              </a:ext>
            </a:extLst>
          </p:cNvPr>
          <p:cNvSpPr/>
          <p:nvPr/>
        </p:nvSpPr>
        <p:spPr>
          <a:xfrm>
            <a:off x="3876679" y="1655166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60.0 (51.0)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8B83B9C-4007-4810-4AF1-9A41B2587421}"/>
              </a:ext>
            </a:extLst>
          </p:cNvPr>
          <p:cNvSpPr/>
          <p:nvPr/>
        </p:nvSpPr>
        <p:spPr>
          <a:xfrm>
            <a:off x="2837519" y="1647468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52.0(51.0)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6ABA91-0C18-0A63-8FAB-8DB3037CFAEF}"/>
              </a:ext>
            </a:extLst>
          </p:cNvPr>
          <p:cNvSpPr/>
          <p:nvPr/>
        </p:nvSpPr>
        <p:spPr>
          <a:xfrm>
            <a:off x="1457504" y="1959647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(O/U)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DEAA5C-9FE9-7341-3408-E752F93D681A}"/>
              </a:ext>
            </a:extLst>
          </p:cNvPr>
          <p:cNvSpPr/>
          <p:nvPr/>
        </p:nvSpPr>
        <p:spPr>
          <a:xfrm>
            <a:off x="4915838" y="1951949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110 (-22)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CFED91-A11D-22B2-EB91-08938BF7771B}"/>
              </a:ext>
            </a:extLst>
          </p:cNvPr>
          <p:cNvSpPr/>
          <p:nvPr/>
        </p:nvSpPr>
        <p:spPr>
          <a:xfrm>
            <a:off x="3876679" y="1959647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54 (-12)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DF348A-EB91-C919-130B-E15CD02CAE81}"/>
              </a:ext>
            </a:extLst>
          </p:cNvPr>
          <p:cNvSpPr/>
          <p:nvPr/>
        </p:nvSpPr>
        <p:spPr>
          <a:xfrm>
            <a:off x="2837519" y="1951949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56 (-10)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8407D3-362D-53BD-C1A4-2535F116F034}"/>
              </a:ext>
            </a:extLst>
          </p:cNvPr>
          <p:cNvSpPr/>
          <p:nvPr/>
        </p:nvSpPr>
        <p:spPr>
          <a:xfrm>
            <a:off x="1457504" y="2273712"/>
            <a:ext cx="125525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 (Used)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8F9E958-2EF7-17DF-2642-24A81E2B4A0F}"/>
              </a:ext>
            </a:extLst>
          </p:cNvPr>
          <p:cNvSpPr/>
          <p:nvPr/>
        </p:nvSpPr>
        <p:spPr>
          <a:xfrm>
            <a:off x="4915838" y="2283340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152 (86)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323385F-BFFC-BE64-75FC-390F18738773}"/>
              </a:ext>
            </a:extLst>
          </p:cNvPr>
          <p:cNvSpPr/>
          <p:nvPr/>
        </p:nvSpPr>
        <p:spPr>
          <a:xfrm>
            <a:off x="3876679" y="2291038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78  (44)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74BE98-767C-53CC-035F-793A44C298C2}"/>
              </a:ext>
            </a:extLst>
          </p:cNvPr>
          <p:cNvSpPr/>
          <p:nvPr/>
        </p:nvSpPr>
        <p:spPr>
          <a:xfrm>
            <a:off x="2837519" y="228334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74 (42)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90EA59-D178-71D6-ACAC-A1D3204BAB21}"/>
              </a:ext>
            </a:extLst>
          </p:cNvPr>
          <p:cNvSpPr/>
          <p:nvPr/>
        </p:nvSpPr>
        <p:spPr>
          <a:xfrm>
            <a:off x="719283" y="3126026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A6CF91F-C323-0089-4502-5A620D7AF8CA}"/>
              </a:ext>
            </a:extLst>
          </p:cNvPr>
          <p:cNvSpPr/>
          <p:nvPr/>
        </p:nvSpPr>
        <p:spPr>
          <a:xfrm>
            <a:off x="2053313" y="333350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F962B21-6779-7865-666C-0DDE53FB6CCC}"/>
              </a:ext>
            </a:extLst>
          </p:cNvPr>
          <p:cNvSpPr/>
          <p:nvPr/>
        </p:nvSpPr>
        <p:spPr>
          <a:xfrm>
            <a:off x="903758" y="333350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E24538A-E734-3A27-7BE1-01B1C2E1A493}"/>
              </a:ext>
            </a:extLst>
          </p:cNvPr>
          <p:cNvSpPr/>
          <p:nvPr/>
        </p:nvSpPr>
        <p:spPr>
          <a:xfrm>
            <a:off x="4064218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49F00EC-536B-82BB-A412-C73A4990613D}"/>
              </a:ext>
            </a:extLst>
          </p:cNvPr>
          <p:cNvSpPr/>
          <p:nvPr/>
        </p:nvSpPr>
        <p:spPr>
          <a:xfrm>
            <a:off x="3125912" y="333350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CAAC75A-1CAC-BFC0-1C33-0D770A260EE2}"/>
              </a:ext>
            </a:extLst>
          </p:cNvPr>
          <p:cNvSpPr/>
          <p:nvPr/>
        </p:nvSpPr>
        <p:spPr>
          <a:xfrm>
            <a:off x="5050810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4817D3-1C81-AF3C-2974-25A14E3F5EC7}"/>
              </a:ext>
            </a:extLst>
          </p:cNvPr>
          <p:cNvSpPr/>
          <p:nvPr/>
        </p:nvSpPr>
        <p:spPr>
          <a:xfrm>
            <a:off x="3294718" y="3722044"/>
            <a:ext cx="620292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43AED9-AEA8-1C6C-777A-1F4F472A3676}"/>
              </a:ext>
            </a:extLst>
          </p:cNvPr>
          <p:cNvSpPr/>
          <p:nvPr/>
        </p:nvSpPr>
        <p:spPr>
          <a:xfrm>
            <a:off x="3280507" y="4053093"/>
            <a:ext cx="803170" cy="120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78A8354-9097-F05B-D32D-E14A066F9D80}"/>
              </a:ext>
            </a:extLst>
          </p:cNvPr>
          <p:cNvSpPr/>
          <p:nvPr/>
        </p:nvSpPr>
        <p:spPr>
          <a:xfrm>
            <a:off x="939587" y="3708213"/>
            <a:ext cx="80317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Eagles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EA5C995-5201-A686-C8E9-AD306BDA78FF}"/>
              </a:ext>
            </a:extLst>
          </p:cNvPr>
          <p:cNvSpPr/>
          <p:nvPr/>
        </p:nvSpPr>
        <p:spPr>
          <a:xfrm>
            <a:off x="945738" y="3967188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Birdies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48F9D95-56DF-B706-ED65-D9DF96414BE6}"/>
              </a:ext>
            </a:extLst>
          </p:cNvPr>
          <p:cNvSpPr/>
          <p:nvPr/>
        </p:nvSpPr>
        <p:spPr>
          <a:xfrm>
            <a:off x="939587" y="4300829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80ECFEA-6CB2-3775-3D9C-6F5B994800E5}"/>
              </a:ext>
            </a:extLst>
          </p:cNvPr>
          <p:cNvSpPr/>
          <p:nvPr/>
        </p:nvSpPr>
        <p:spPr>
          <a:xfrm>
            <a:off x="2225744" y="4053093"/>
            <a:ext cx="648983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Double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C83FF54-A3D9-8EB6-C1BE-8899DCA0B97D}"/>
              </a:ext>
            </a:extLst>
          </p:cNvPr>
          <p:cNvSpPr/>
          <p:nvPr/>
        </p:nvSpPr>
        <p:spPr>
          <a:xfrm>
            <a:off x="2225744" y="4356625"/>
            <a:ext cx="71553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Other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67244B-6D42-AC8E-B26E-3365BBD90946}"/>
              </a:ext>
            </a:extLst>
          </p:cNvPr>
          <p:cNvSpPr/>
          <p:nvPr/>
        </p:nvSpPr>
        <p:spPr>
          <a:xfrm>
            <a:off x="3294718" y="4342438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 Pts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1C2ABED-3FB7-B70B-F5AC-BA9598EB329B}"/>
              </a:ext>
            </a:extLst>
          </p:cNvPr>
          <p:cNvSpPr/>
          <p:nvPr/>
        </p:nvSpPr>
        <p:spPr>
          <a:xfrm>
            <a:off x="2085131" y="3722044"/>
            <a:ext cx="759110" cy="158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Bogeies</a:t>
            </a:r>
            <a:endParaRPr lang="en-US" sz="10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35C6A61-F38E-016F-4361-623EB5FB463A}"/>
              </a:ext>
            </a:extLst>
          </p:cNvPr>
          <p:cNvSpPr/>
          <p:nvPr/>
        </p:nvSpPr>
        <p:spPr>
          <a:xfrm>
            <a:off x="4359630" y="3726088"/>
            <a:ext cx="691179" cy="154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Sandies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2947335-406D-BEA0-1946-F707A1A11047}"/>
              </a:ext>
            </a:extLst>
          </p:cNvPr>
          <p:cNvSpPr/>
          <p:nvPr/>
        </p:nvSpPr>
        <p:spPr>
          <a:xfrm>
            <a:off x="4345420" y="4057137"/>
            <a:ext cx="634503" cy="116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CTP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3CE47C9-F67E-E9F6-5AC3-446E5A4EFA5F}"/>
              </a:ext>
            </a:extLst>
          </p:cNvPr>
          <p:cNvSpPr/>
          <p:nvPr/>
        </p:nvSpPr>
        <p:spPr>
          <a:xfrm>
            <a:off x="4359631" y="4346482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42798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1674535" y="858487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3852252" y="1400649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16B82-86A6-38F8-A7EA-DA1E10C7C3E2}"/>
              </a:ext>
            </a:extLst>
          </p:cNvPr>
          <p:cNvSpPr/>
          <p:nvPr/>
        </p:nvSpPr>
        <p:spPr>
          <a:xfrm>
            <a:off x="1696348" y="1385127"/>
            <a:ext cx="1432416" cy="297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Starting Hole</a:t>
            </a:r>
          </a:p>
        </p:txBody>
      </p: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9524</TotalTime>
  <Words>1636</Words>
  <Application>Microsoft Office PowerPoint</Application>
  <PresentationFormat>Widescreen</PresentationFormat>
  <Paragraphs>543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24</cp:revision>
  <dcterms:created xsi:type="dcterms:W3CDTF">2024-01-10T14:24:05Z</dcterms:created>
  <dcterms:modified xsi:type="dcterms:W3CDTF">2024-07-07T23:11:34Z</dcterms:modified>
</cp:coreProperties>
</file>