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75" r:id="rId5"/>
    <p:sldId id="262" r:id="rId6"/>
    <p:sldId id="270" r:id="rId7"/>
    <p:sldId id="263" r:id="rId8"/>
    <p:sldId id="267" r:id="rId9"/>
    <p:sldId id="265" r:id="rId10"/>
    <p:sldId id="261" r:id="rId11"/>
    <p:sldId id="271" r:id="rId12"/>
    <p:sldId id="269" r:id="rId13"/>
    <p:sldId id="272" r:id="rId14"/>
    <p:sldId id="274" r:id="rId15"/>
    <p:sldId id="264" r:id="rId16"/>
    <p:sldId id="260" r:id="rId17"/>
    <p:sldId id="259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07/14/24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125945-F9FC-907E-FC78-0CAFD7438C4E}"/>
              </a:ext>
            </a:extLst>
          </p:cNvPr>
          <p:cNvSpPr/>
          <p:nvPr/>
        </p:nvSpPr>
        <p:spPr>
          <a:xfrm>
            <a:off x="4925565" y="317060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119ADF-23C3-ED2E-292B-1BC201E0971C}"/>
              </a:ext>
            </a:extLst>
          </p:cNvPr>
          <p:cNvSpPr/>
          <p:nvPr/>
        </p:nvSpPr>
        <p:spPr>
          <a:xfrm>
            <a:off x="4905422" y="374124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69EBD2-DD89-4277-D6BB-EB907F5768FD}"/>
              </a:ext>
            </a:extLst>
          </p:cNvPr>
          <p:cNvSpPr/>
          <p:nvPr/>
        </p:nvSpPr>
        <p:spPr>
          <a:xfrm>
            <a:off x="4900563" y="4386016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9F5EE1-34CC-61AF-ABCB-CAD1A844F91D}"/>
              </a:ext>
            </a:extLst>
          </p:cNvPr>
          <p:cNvSpPr/>
          <p:nvPr/>
        </p:nvSpPr>
        <p:spPr>
          <a:xfrm>
            <a:off x="4888907" y="4977452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68103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33051" y="16880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EB574-607D-3565-63D4-E8C169182CE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205129" y="1511032"/>
            <a:ext cx="0" cy="60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5062421" y="3674337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204926" y="4983463"/>
            <a:ext cx="2716040" cy="1180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8191253" y="2276230"/>
            <a:ext cx="3562227" cy="20398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@Entity(tableName = "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")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var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mTeamHole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mScoreCardRecFk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Int = SCORE_CARD_REC_ID,  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false)    // default is false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8839170" y="228636"/>
            <a:ext cx="2634557" cy="16117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CourseListRecord class(</a:t>
            </a:r>
          </a:p>
          <a:p>
            <a:r>
              <a:rPr lang="en-US" sz="10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String? = "NC",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mNotes:Array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&lt;String&gt;,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true)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0 )</a:t>
            </a:r>
          </a:p>
          <a:p>
            <a:endParaRPr lang="en-US" sz="10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3810025" y="3520429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4724425" y="3977629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2219633" y="3710550"/>
            <a:ext cx="964194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183827" y="3977628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549270" y="3715078"/>
            <a:ext cx="1093959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1643229" y="3977628"/>
            <a:ext cx="576404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85398B-2C86-B764-8B53-50F6D1DF6E23}"/>
              </a:ext>
            </a:extLst>
          </p:cNvPr>
          <p:cNvSpPr/>
          <p:nvPr/>
        </p:nvSpPr>
        <p:spPr>
          <a:xfrm>
            <a:off x="4691103" y="256093"/>
            <a:ext cx="2634557" cy="18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>
              <a:latin typeface="JetBrains Mono"/>
            </a:endParaRPr>
          </a:p>
          <a:p>
            <a:r>
              <a:rPr lang="en-US" sz="1050" dirty="0">
                <a:latin typeface="JetBrains Mono"/>
              </a:rPr>
              <a:t>@Entity(tableName = "</a:t>
            </a:r>
            <a:r>
              <a:rPr lang="en-US" sz="1050" dirty="0" err="1">
                <a:latin typeface="JetBrains Mono"/>
              </a:rPr>
              <a:t>ScoreCardRecord</a:t>
            </a:r>
            <a:r>
              <a:rPr lang="en-US" sz="1050" dirty="0">
                <a:latin typeface="JetBrains Mono"/>
              </a:rPr>
              <a:t>")</a:t>
            </a:r>
          </a:p>
          <a:p>
            <a:r>
              <a:rPr lang="en-US" sz="1000" dirty="0">
                <a:latin typeface="JetBrains Mono"/>
              </a:rPr>
              <a:t>data class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mCourseName</a:t>
            </a:r>
            <a:r>
              <a:rPr lang="en-US" sz="1000" dirty="0">
                <a:latin typeface="JetBrains Mono"/>
              </a:rPr>
              <a:t>: String,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mTee</a:t>
            </a:r>
            <a:r>
              <a:rPr lang="en-US" sz="1000" dirty="0">
                <a:latin typeface="JetBrains Mono"/>
              </a:rPr>
              <a:t> : String,     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mCurrentHole</a:t>
            </a:r>
            <a:r>
              <a:rPr lang="en-US" sz="1000" dirty="0">
                <a:latin typeface="JetBrains Mono"/>
              </a:rPr>
              <a:t>: Int = 0,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mCourseId:Int</a:t>
            </a:r>
            <a:r>
              <a:rPr lang="en-US" sz="1000" dirty="0">
                <a:latin typeface="JetBrains Mono"/>
              </a:rPr>
              <a:t> = 0,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mPar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mHandicap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      </a:t>
            </a:r>
          </a:p>
          <a:p>
            <a:r>
              <a:rPr lang="en-US" sz="1000" dirty="0">
                <a:latin typeface="JetBrains Mono"/>
              </a:rPr>
              <a:t>    @PrimaryKey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: Int?,)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7FF679-74D6-798C-AE67-49780ED9ED34}"/>
              </a:ext>
            </a:extLst>
          </p:cNvPr>
          <p:cNvSpPr/>
          <p:nvPr/>
        </p:nvSpPr>
        <p:spPr>
          <a:xfrm>
            <a:off x="549271" y="320074"/>
            <a:ext cx="3717949" cy="1824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JetBrains Mono"/>
              </a:rPr>
              <a:t>data class </a:t>
            </a:r>
            <a:r>
              <a:rPr lang="en-US" sz="1050" dirty="0" err="1">
                <a:latin typeface="JetBrains Mono"/>
              </a:rPr>
              <a:t>ScoreCardWithPlayers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@Embedded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,</a:t>
            </a:r>
          </a:p>
          <a:p>
            <a:endParaRPr lang="en-US" sz="1000" dirty="0">
              <a:latin typeface="JetBrains Mono"/>
            </a:endParaRPr>
          </a:p>
          <a:p>
            <a:r>
              <a:rPr lang="en-US" sz="1000" dirty="0">
                <a:latin typeface="JetBrains Mono"/>
              </a:rPr>
              <a:t>    @Relation(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parentColumn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",   // ties the score card record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entityColumn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mScoreCardRecFk</a:t>
            </a:r>
            <a:r>
              <a:rPr lang="en-US" sz="1000" dirty="0">
                <a:latin typeface="JetBrains Mono"/>
              </a:rPr>
              <a:t>"    //Link to score card</a:t>
            </a:r>
          </a:p>
          <a:p>
            <a:r>
              <a:rPr lang="en-US" sz="1000" dirty="0">
                <a:latin typeface="JetBrains Mono"/>
              </a:rPr>
              <a:t>    )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playerRecords</a:t>
            </a:r>
            <a:r>
              <a:rPr lang="en-US" sz="1000" dirty="0">
                <a:latin typeface="JetBrains Mono"/>
              </a:rPr>
              <a:t>: List&lt;</a:t>
            </a:r>
            <a:r>
              <a:rPr lang="en-US" sz="1000" dirty="0" err="1">
                <a:latin typeface="JetBrains Mono"/>
              </a:rPr>
              <a:t>PlayerRecord</a:t>
            </a:r>
            <a:r>
              <a:rPr lang="en-US" sz="1000" dirty="0">
                <a:latin typeface="JetBrains Mono"/>
              </a:rPr>
              <a:t>&gt;   // returns</a:t>
            </a:r>
          </a:p>
          <a:p>
            <a:r>
              <a:rPr lang="en-US" sz="1000" dirty="0">
                <a:latin typeface="JetBrains Mono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8ABB1-AD8C-258D-8595-F58E3BFB2D93}"/>
              </a:ext>
            </a:extLst>
          </p:cNvPr>
          <p:cNvSpPr/>
          <p:nvPr/>
        </p:nvSpPr>
        <p:spPr>
          <a:xfrm>
            <a:off x="608796" y="5162031"/>
            <a:ext cx="1280146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57916-7C23-AC90-90DF-8421951FD38A}"/>
              </a:ext>
            </a:extLst>
          </p:cNvPr>
          <p:cNvSpPr/>
          <p:nvPr/>
        </p:nvSpPr>
        <p:spPr>
          <a:xfrm>
            <a:off x="3557821" y="4983463"/>
            <a:ext cx="1737341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94E7F-8C7C-07F0-CBBB-FE467A6A0536}"/>
              </a:ext>
            </a:extLst>
          </p:cNvPr>
          <p:cNvSpPr txBox="1"/>
          <p:nvPr/>
        </p:nvSpPr>
        <p:spPr>
          <a:xfrm>
            <a:off x="4815854" y="41151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Junk</a:t>
            </a:r>
            <a:r>
              <a:rPr lang="en-US" dirty="0"/>
              <a:t> </a:t>
            </a:r>
            <a:r>
              <a:rPr lang="en-US" sz="1400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BDB09-4020-EDF2-ED58-BBB810D80475}"/>
              </a:ext>
            </a:extLst>
          </p:cNvPr>
          <p:cNvSpPr/>
          <p:nvPr/>
        </p:nvSpPr>
        <p:spPr>
          <a:xfrm>
            <a:off x="1249733" y="1051586"/>
            <a:ext cx="914390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279F2-034C-1F97-2355-80342F8BF498}"/>
              </a:ext>
            </a:extLst>
          </p:cNvPr>
          <p:cNvSpPr/>
          <p:nvPr/>
        </p:nvSpPr>
        <p:spPr>
          <a:xfrm>
            <a:off x="1066855" y="2697487"/>
            <a:ext cx="1188707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CEC2D-1F18-B0AE-8464-700E4A5D57BA}"/>
              </a:ext>
            </a:extLst>
          </p:cNvPr>
          <p:cNvSpPr/>
          <p:nvPr/>
        </p:nvSpPr>
        <p:spPr>
          <a:xfrm>
            <a:off x="5227328" y="932690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Menu Select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2EAEA-C655-53E6-BB96-5EE47A077810}"/>
              </a:ext>
            </a:extLst>
          </p:cNvPr>
          <p:cNvSpPr/>
          <p:nvPr/>
        </p:nvSpPr>
        <p:spPr>
          <a:xfrm>
            <a:off x="5224282" y="166324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Junk Records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B39AF-E6BC-B9D0-0EC5-A842E3D9C825}"/>
              </a:ext>
            </a:extLst>
          </p:cNvPr>
          <p:cNvSpPr/>
          <p:nvPr/>
        </p:nvSpPr>
        <p:spPr>
          <a:xfrm>
            <a:off x="5224282" y="248163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Junk Record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3F9BC-2DF0-359A-1C7F-671944F904AC}"/>
              </a:ext>
            </a:extLst>
          </p:cNvPr>
          <p:cNvSpPr/>
          <p:nvPr/>
        </p:nvSpPr>
        <p:spPr>
          <a:xfrm>
            <a:off x="5239502" y="4062132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Select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5F03F-6103-2B73-EED5-55E89A34C1D8}"/>
              </a:ext>
            </a:extLst>
          </p:cNvPr>
          <p:cNvSpPr/>
          <p:nvPr/>
        </p:nvSpPr>
        <p:spPr>
          <a:xfrm>
            <a:off x="7520991" y="485842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Record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EB7BE5-BC1B-4548-EC62-14C8A4915908}"/>
              </a:ext>
            </a:extLst>
          </p:cNvPr>
          <p:cNvSpPr/>
          <p:nvPr/>
        </p:nvSpPr>
        <p:spPr>
          <a:xfrm>
            <a:off x="7749588" y="5607453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18C4EF-7C7D-0DBB-A8CC-6E0E5501E1B9}"/>
              </a:ext>
            </a:extLst>
          </p:cNvPr>
          <p:cNvSpPr/>
          <p:nvPr/>
        </p:nvSpPr>
        <p:spPr>
          <a:xfrm>
            <a:off x="4328227" y="471452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A4C3-6F9A-9561-8B12-C8294E4AFCEB}"/>
              </a:ext>
            </a:extLst>
          </p:cNvPr>
          <p:cNvSpPr/>
          <p:nvPr/>
        </p:nvSpPr>
        <p:spPr>
          <a:xfrm>
            <a:off x="1432612" y="4441999"/>
            <a:ext cx="1452642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First record will display Add Record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597FA-36BD-C3FD-73B6-E392C1EF5CCB}"/>
              </a:ext>
            </a:extLst>
          </p:cNvPr>
          <p:cNvSpPr/>
          <p:nvPr/>
        </p:nvSpPr>
        <p:spPr>
          <a:xfrm>
            <a:off x="9844999" y="2416001"/>
            <a:ext cx="1092065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Blank text will delete record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50FDE1-61E7-CB73-4A98-9ADD55EE39AA}"/>
              </a:ext>
            </a:extLst>
          </p:cNvPr>
          <p:cNvSpPr/>
          <p:nvPr/>
        </p:nvSpPr>
        <p:spPr>
          <a:xfrm>
            <a:off x="6910700" y="2133195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Records</a:t>
            </a:r>
          </a:p>
          <a:p>
            <a:pPr algn="ctr"/>
            <a:r>
              <a:rPr lang="en-US" sz="1200" dirty="0"/>
              <a:t>Add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795A77D-572A-9F38-DF83-2EA28DDC95E4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6412989" y="1891841"/>
            <a:ext cx="1092065" cy="2413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D5DD44F-01D4-7814-9F20-E1BBAE27F00B}"/>
              </a:ext>
            </a:extLst>
          </p:cNvPr>
          <p:cNvCxnSpPr>
            <a:cxnSpLocks/>
            <a:stCxn id="15" idx="2"/>
            <a:endCxn id="7" idx="3"/>
          </p:cNvCxnSpPr>
          <p:nvPr/>
        </p:nvCxnSpPr>
        <p:spPr>
          <a:xfrm rot="5400000">
            <a:off x="6899100" y="2104280"/>
            <a:ext cx="119845" cy="10920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BCF389-DAB6-A8B7-6E60-A1BB0352668A}"/>
              </a:ext>
            </a:extLst>
          </p:cNvPr>
          <p:cNvSpPr/>
          <p:nvPr/>
        </p:nvSpPr>
        <p:spPr>
          <a:xfrm>
            <a:off x="7520991" y="405755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</a:t>
            </a:r>
          </a:p>
          <a:p>
            <a:pPr algn="ctr"/>
            <a:r>
              <a:rPr lang="en-US" sz="1200" dirty="0"/>
              <a:t>Record Dialog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5EBE8B3-77B1-CCCF-EA7E-28C69D93CA53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6428209" y="4286151"/>
            <a:ext cx="1092782" cy="4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044149-2A3C-CDAB-9B41-DF2AE52E6B9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18636" y="2120438"/>
            <a:ext cx="0" cy="361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93A49E-0AAC-7FB1-69A4-910DDE867F0D}"/>
              </a:ext>
            </a:extLst>
          </p:cNvPr>
          <p:cNvCxnSpPr>
            <a:cxnSpLocks/>
          </p:cNvCxnSpPr>
          <p:nvPr/>
        </p:nvCxnSpPr>
        <p:spPr>
          <a:xfrm>
            <a:off x="8115344" y="4514748"/>
            <a:ext cx="0" cy="343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5E2A5CF-7EB8-6ABD-9C02-859E27255649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 flipV="1">
            <a:off x="6412989" y="2688529"/>
            <a:ext cx="3432010" cy="21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0265634-7FF7-F187-A8F1-F8DC86A773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69429" y="5461538"/>
            <a:ext cx="2918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F88942-61BD-2A29-5C2E-E6AFD6FD9AF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18636" y="2938832"/>
            <a:ext cx="15220" cy="1123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3020BB-C123-F9E8-10AF-A1E1C07EA462}"/>
              </a:ext>
            </a:extLst>
          </p:cNvPr>
          <p:cNvCxnSpPr>
            <a:cxnSpLocks/>
            <a:stCxn id="7" idx="1"/>
            <a:endCxn id="11" idx="0"/>
          </p:cNvCxnSpPr>
          <p:nvPr/>
        </p:nvCxnSpPr>
        <p:spPr>
          <a:xfrm rot="10800000" flipV="1">
            <a:off x="4693984" y="2710234"/>
            <a:ext cx="530299" cy="20042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30F9B-3BB7-1EB1-64A1-E81B5A17D178}"/>
              </a:ext>
            </a:extLst>
          </p:cNvPr>
          <p:cNvSpPr/>
          <p:nvPr/>
        </p:nvSpPr>
        <p:spPr>
          <a:xfrm>
            <a:off x="6199612" y="335136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294C833-62C2-CFED-50C4-D9824563D423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5711421" y="3046047"/>
            <a:ext cx="595406" cy="3809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FA3FC0-E03F-7E56-3B69-ADEDA7006744}"/>
              </a:ext>
            </a:extLst>
          </p:cNvPr>
          <p:cNvSpPr/>
          <p:nvPr/>
        </p:nvSpPr>
        <p:spPr>
          <a:xfrm>
            <a:off x="7688607" y="3248740"/>
            <a:ext cx="853474" cy="5450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record to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2CFCDB-FBEA-5BB4-6945-D638DE4E814F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6931124" y="3521268"/>
            <a:ext cx="757483" cy="12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4259A1-D9CE-C18F-A7F1-F160D504FF63}"/>
              </a:ext>
            </a:extLst>
          </p:cNvPr>
          <p:cNvCxnSpPr>
            <a:cxnSpLocks/>
          </p:cNvCxnSpPr>
          <p:nvPr/>
        </p:nvCxnSpPr>
        <p:spPr>
          <a:xfrm>
            <a:off x="8115344" y="3793796"/>
            <a:ext cx="1" cy="263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EF7CFF4-6BBD-3AC4-6D6E-8DE634BBBA57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8481100" y="2961059"/>
            <a:ext cx="1909932" cy="28292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1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1304E-F285-2B6E-A59A-FD78253B36B9}"/>
              </a:ext>
            </a:extLst>
          </p:cNvPr>
          <p:cNvSpPr txBox="1"/>
          <p:nvPr/>
        </p:nvSpPr>
        <p:spPr>
          <a:xfrm>
            <a:off x="4907293" y="2286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Score Card</a:t>
            </a:r>
          </a:p>
          <a:p>
            <a:pPr algn="ctr"/>
            <a:r>
              <a:rPr lang="en-US" sz="1200" dirty="0"/>
              <a:t>Player Junk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25B26-CB66-CC70-47CA-29E6087A6FD3}"/>
              </a:ext>
            </a:extLst>
          </p:cNvPr>
          <p:cNvSpPr/>
          <p:nvPr/>
        </p:nvSpPr>
        <p:spPr>
          <a:xfrm>
            <a:off x="792538" y="450376"/>
            <a:ext cx="1371585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  <a:p>
            <a:pPr algn="ctr"/>
            <a:r>
              <a:rPr lang="en-US" sz="1200" dirty="0"/>
              <a:t>Player Junk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483B6-E77C-3AAA-67C0-5A0C2007C4A6}"/>
              </a:ext>
            </a:extLst>
          </p:cNvPr>
          <p:cNvSpPr/>
          <p:nvPr/>
        </p:nvSpPr>
        <p:spPr>
          <a:xfrm>
            <a:off x="3162365" y="3138438"/>
            <a:ext cx="1005829" cy="2743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  <a:highlight>
                  <a:srgbClr val="C0C0C0"/>
                </a:highlight>
              </a:rPr>
              <a:t>Junk Dialog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/>
              <a:t>CTP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Polies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Green Side Sandy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Chippies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Flag stick Puts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Fairway Bunker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5A7F02-BAE9-4895-0128-DCED1F426C14}"/>
              </a:ext>
            </a:extLst>
          </p:cNvPr>
          <p:cNvSpPr/>
          <p:nvPr/>
        </p:nvSpPr>
        <p:spPr>
          <a:xfrm>
            <a:off x="876390" y="4343376"/>
            <a:ext cx="1188707" cy="640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Table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Junk Name</a:t>
            </a:r>
          </a:p>
          <a:p>
            <a:pPr algn="ctr"/>
            <a:r>
              <a:rPr lang="en-US" sz="1000" dirty="0" err="1"/>
              <a:t>mId</a:t>
            </a:r>
            <a:endParaRPr lang="en-US" sz="10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96F816-FCF5-025A-57D5-0FBEE6C8FCA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065097" y="4510023"/>
            <a:ext cx="1097268" cy="1533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AB9EC48-E726-6B77-6BA2-18B44B7E0AE4}"/>
              </a:ext>
            </a:extLst>
          </p:cNvPr>
          <p:cNvCxnSpPr>
            <a:cxnSpLocks/>
            <a:stCxn id="3" idx="3"/>
            <a:endCxn id="28" idx="0"/>
          </p:cNvCxnSpPr>
          <p:nvPr/>
        </p:nvCxnSpPr>
        <p:spPr>
          <a:xfrm>
            <a:off x="2164123" y="678974"/>
            <a:ext cx="1501157" cy="381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844F67-2804-CE94-3F1E-5DF0893C2C79}"/>
              </a:ext>
            </a:extLst>
          </p:cNvPr>
          <p:cNvSpPr/>
          <p:nvPr/>
        </p:nvSpPr>
        <p:spPr>
          <a:xfrm>
            <a:off x="5350807" y="4021078"/>
            <a:ext cx="1645902" cy="9623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Player Junk Table</a:t>
            </a:r>
          </a:p>
          <a:p>
            <a:pPr algn="ctr"/>
            <a:endParaRPr lang="en-US" sz="1000" dirty="0"/>
          </a:p>
          <a:p>
            <a:r>
              <a:rPr lang="en-US" sz="1000" dirty="0"/>
              <a:t>Player </a:t>
            </a:r>
            <a:r>
              <a:rPr lang="en-US" sz="1000" dirty="0" err="1"/>
              <a:t>Idx</a:t>
            </a:r>
            <a:endParaRPr lang="en-US" sz="1000" dirty="0"/>
          </a:p>
          <a:p>
            <a:r>
              <a:rPr lang="en-US" sz="1000" dirty="0"/>
              <a:t>Hole Number</a:t>
            </a:r>
          </a:p>
          <a:p>
            <a:r>
              <a:rPr lang="en-US" sz="1000" dirty="0"/>
              <a:t>Junk </a:t>
            </a:r>
            <a:r>
              <a:rPr lang="en-US" sz="1000" dirty="0" err="1"/>
              <a:t>mId</a:t>
            </a:r>
            <a:endParaRPr lang="en-US" sz="10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000244-91C4-5E90-2B88-F8199BC30083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168194" y="4502264"/>
            <a:ext cx="1182613" cy="77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407A58-39DE-DEFD-4436-499CF3F4681B}"/>
              </a:ext>
            </a:extLst>
          </p:cNvPr>
          <p:cNvSpPr txBox="1"/>
          <p:nvPr/>
        </p:nvSpPr>
        <p:spPr>
          <a:xfrm>
            <a:off x="4370933" y="429852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Selection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0519BB-FD63-4D1B-FBAF-4DBFF0AAF101}"/>
              </a:ext>
            </a:extLst>
          </p:cNvPr>
          <p:cNvSpPr/>
          <p:nvPr/>
        </p:nvSpPr>
        <p:spPr>
          <a:xfrm>
            <a:off x="2728027" y="1060731"/>
            <a:ext cx="1874505" cy="6309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Read player junk records</a:t>
            </a:r>
          </a:p>
          <a:p>
            <a:r>
              <a:rPr lang="en-US" sz="1000" dirty="0"/>
              <a:t>Player </a:t>
            </a:r>
            <a:r>
              <a:rPr lang="en-US" sz="1000" dirty="0" err="1"/>
              <a:t>Idx</a:t>
            </a:r>
            <a:endParaRPr lang="en-US" sz="1000" dirty="0"/>
          </a:p>
          <a:p>
            <a:r>
              <a:rPr lang="en-US" sz="1000" dirty="0"/>
              <a:t>Hole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BA968F-9674-5C70-4E36-5158DBB58EAC}"/>
              </a:ext>
            </a:extLst>
          </p:cNvPr>
          <p:cNvSpPr/>
          <p:nvPr/>
        </p:nvSpPr>
        <p:spPr>
          <a:xfrm>
            <a:off x="2933767" y="2148854"/>
            <a:ext cx="1463024" cy="4902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list selection from records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F46D65-A9F3-B719-781D-6CA56A3C778A}"/>
              </a:ext>
            </a:extLst>
          </p:cNvPr>
          <p:cNvCxnSpPr>
            <a:cxnSpLocks/>
          </p:cNvCxnSpPr>
          <p:nvPr/>
        </p:nvCxnSpPr>
        <p:spPr>
          <a:xfrm flipH="1">
            <a:off x="3665279" y="1691685"/>
            <a:ext cx="1" cy="457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A73435-FF36-B67E-8D26-260EB6EE84DC}"/>
              </a:ext>
            </a:extLst>
          </p:cNvPr>
          <p:cNvCxnSpPr>
            <a:cxnSpLocks/>
          </p:cNvCxnSpPr>
          <p:nvPr/>
        </p:nvCxnSpPr>
        <p:spPr>
          <a:xfrm>
            <a:off x="3646214" y="2639068"/>
            <a:ext cx="1" cy="49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BC68C2F-7134-20BE-9E48-8A69ED69924C}"/>
              </a:ext>
            </a:extLst>
          </p:cNvPr>
          <p:cNvSpPr/>
          <p:nvPr/>
        </p:nvSpPr>
        <p:spPr>
          <a:xfrm>
            <a:off x="7453904" y="3644498"/>
            <a:ext cx="1371585" cy="4902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Selected – Delete record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1379058-EB40-DFB7-0A88-DD28E29EDD52}"/>
              </a:ext>
            </a:extLst>
          </p:cNvPr>
          <p:cNvSpPr/>
          <p:nvPr/>
        </p:nvSpPr>
        <p:spPr>
          <a:xfrm>
            <a:off x="7453904" y="4877152"/>
            <a:ext cx="1181125" cy="735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 Selected – Add record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4E0BFBF-DD27-0C8D-B399-99659C714C4B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 flipV="1">
            <a:off x="6996709" y="3889605"/>
            <a:ext cx="457195" cy="6126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9B2EB26-D595-8995-87B2-83BC5C642EE5}"/>
              </a:ext>
            </a:extLst>
          </p:cNvPr>
          <p:cNvCxnSpPr>
            <a:cxnSpLocks/>
            <a:stCxn id="20" idx="3"/>
            <a:endCxn id="45" idx="1"/>
          </p:cNvCxnSpPr>
          <p:nvPr/>
        </p:nvCxnSpPr>
        <p:spPr>
          <a:xfrm>
            <a:off x="6996709" y="4502264"/>
            <a:ext cx="457195" cy="742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5315F59-5291-A81E-9B29-544E903676C6}"/>
              </a:ext>
            </a:extLst>
          </p:cNvPr>
          <p:cNvSpPr/>
          <p:nvPr/>
        </p:nvSpPr>
        <p:spPr>
          <a:xfrm>
            <a:off x="3299518" y="6198100"/>
            <a:ext cx="73152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91B55A-5181-59A7-9740-2CD37380A778}"/>
              </a:ext>
            </a:extLst>
          </p:cNvPr>
          <p:cNvCxnSpPr>
            <a:cxnSpLocks/>
          </p:cNvCxnSpPr>
          <p:nvPr/>
        </p:nvCxnSpPr>
        <p:spPr>
          <a:xfrm flipH="1">
            <a:off x="3665279" y="5881608"/>
            <a:ext cx="1" cy="316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4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835493" y="364380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4404378" y="982136"/>
            <a:ext cx="1005829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entered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4175781" y="3598088"/>
            <a:ext cx="880883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- </a:t>
            </a:r>
            <a:r>
              <a:rPr lang="en-US" sz="900" dirty="0" err="1"/>
              <a:t>hdcp</a:t>
            </a:r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4450098" y="2023841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Gross score lookup in point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804716" y="103332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1917336" y="2107847"/>
            <a:ext cx="737565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Pt Quote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1786231" y="5266964"/>
            <a:ext cx="999776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Stableford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8DC361-8536-4E1F-ACF1-8852657E01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2444789" y="1210734"/>
            <a:ext cx="1959589" cy="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3620C00-4D7F-B05C-333B-4AA2904A01B3}"/>
              </a:ext>
            </a:extLst>
          </p:cNvPr>
          <p:cNvCxnSpPr>
            <a:cxnSpLocks/>
            <a:stCxn id="3" idx="0"/>
            <a:endCxn id="6" idx="0"/>
          </p:cNvCxnSpPr>
          <p:nvPr/>
        </p:nvCxnSpPr>
        <p:spPr>
          <a:xfrm rot="16200000" flipH="1" flipV="1">
            <a:off x="3490428" y="-383539"/>
            <a:ext cx="51190" cy="2782540"/>
          </a:xfrm>
          <a:prstGeom prst="bentConnector3">
            <a:avLst>
              <a:gd name="adj1" fmla="val -4465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CEBD1-7BF0-5A8D-1B84-CEA42EF50CD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654901" y="2290725"/>
            <a:ext cx="1795197" cy="7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4B13A6-082B-25AF-44DD-A1AA6214687A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5400000" flipH="1">
            <a:off x="3547270" y="1212452"/>
            <a:ext cx="98872" cy="2621174"/>
          </a:xfrm>
          <a:prstGeom prst="bentConnector3">
            <a:avLst>
              <a:gd name="adj1" fmla="val -231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5F239-7617-6EF4-46BA-3F1C7E850E9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907293" y="1439331"/>
            <a:ext cx="0" cy="5845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BF052-8AC8-89B8-4AA6-0DFE6E69EDB2}"/>
              </a:ext>
            </a:extLst>
          </p:cNvPr>
          <p:cNvSpPr/>
          <p:nvPr/>
        </p:nvSpPr>
        <p:spPr>
          <a:xfrm>
            <a:off x="4146851" y="5188427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Net score lookup in point table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626FEE-526B-524B-8F73-11601AECA52F}"/>
              </a:ext>
            </a:extLst>
          </p:cNvPr>
          <p:cNvSpPr/>
          <p:nvPr/>
        </p:nvSpPr>
        <p:spPr>
          <a:xfrm>
            <a:off x="6406403" y="3337561"/>
            <a:ext cx="700952" cy="38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Pt Table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7EFC76-94B9-28F7-C11E-B2072B9576D2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16200000" flipH="1" flipV="1">
            <a:off x="3363017" y="2390601"/>
            <a:ext cx="45720" cy="2460693"/>
          </a:xfrm>
          <a:prstGeom prst="bentConnector3">
            <a:avLst>
              <a:gd name="adj1" fmla="val -5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B6C64-81A2-DDF9-85D3-73D97E9280B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475566" y="3826686"/>
            <a:ext cx="1700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429535-EA06-E183-12B8-6F4AA74E1926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2786007" y="5449842"/>
            <a:ext cx="1360844" cy="1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965F67-C4BB-08CA-0AB1-3D53851E2F16}"/>
              </a:ext>
            </a:extLst>
          </p:cNvPr>
          <p:cNvCxnSpPr>
            <a:cxnSpLocks/>
            <a:stCxn id="43" idx="2"/>
            <a:endCxn id="12" idx="2"/>
          </p:cNvCxnSpPr>
          <p:nvPr/>
        </p:nvCxnSpPr>
        <p:spPr>
          <a:xfrm rot="5400000" flipH="1">
            <a:off x="3392912" y="4525928"/>
            <a:ext cx="104341" cy="2317927"/>
          </a:xfrm>
          <a:prstGeom prst="bentConnector3">
            <a:avLst>
              <a:gd name="adj1" fmla="val -2190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A8F321-AC2B-D4BF-1643-22DAF763FC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4604046" y="4055283"/>
            <a:ext cx="12177" cy="11331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7B20AC-FFA9-1730-A570-E3500CF01A14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061241" y="3726904"/>
            <a:ext cx="1695638" cy="173584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C7892F-EDFD-E52C-BDCC-AF8E973F4956}"/>
              </a:ext>
            </a:extLst>
          </p:cNvPr>
          <p:cNvCxnSpPr>
            <a:cxnSpLocks/>
            <a:stCxn id="5" idx="3"/>
            <a:endCxn id="44" idx="0"/>
          </p:cNvCxnSpPr>
          <p:nvPr/>
        </p:nvCxnSpPr>
        <p:spPr>
          <a:xfrm>
            <a:off x="5364488" y="2298158"/>
            <a:ext cx="1392391" cy="103940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6639243" y="2532860"/>
            <a:ext cx="3207919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16E518-576E-B21D-574B-631B6DBEF572}"/>
              </a:ext>
            </a:extLst>
          </p:cNvPr>
          <p:cNvSpPr/>
          <p:nvPr/>
        </p:nvSpPr>
        <p:spPr>
          <a:xfrm>
            <a:off x="1341172" y="685830"/>
            <a:ext cx="4681841" cy="1877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A66C6-DE66-DBB4-52D9-E394B93BE7E1}"/>
              </a:ext>
            </a:extLst>
          </p:cNvPr>
          <p:cNvSpPr/>
          <p:nvPr/>
        </p:nvSpPr>
        <p:spPr>
          <a:xfrm>
            <a:off x="1457504" y="1111610"/>
            <a:ext cx="125525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FBD048-9040-4194-4143-5378D915849A}"/>
              </a:ext>
            </a:extLst>
          </p:cNvPr>
          <p:cNvSpPr/>
          <p:nvPr/>
        </p:nvSpPr>
        <p:spPr>
          <a:xfrm>
            <a:off x="2760563" y="81757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Scores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6D0A2-D27B-58DF-FD33-549C3B46394E}"/>
              </a:ext>
            </a:extLst>
          </p:cNvPr>
          <p:cNvSpPr/>
          <p:nvPr/>
        </p:nvSpPr>
        <p:spPr>
          <a:xfrm>
            <a:off x="4979923" y="1122684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BAB9FE-D007-DBE8-7CC4-A226742E88BB}"/>
              </a:ext>
            </a:extLst>
          </p:cNvPr>
          <p:cNvSpPr/>
          <p:nvPr/>
        </p:nvSpPr>
        <p:spPr>
          <a:xfrm>
            <a:off x="3876679" y="111161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0BD8F8-C7E2-7548-7BB1-D2A68D3B60D7}"/>
              </a:ext>
            </a:extLst>
          </p:cNvPr>
          <p:cNvSpPr/>
          <p:nvPr/>
        </p:nvSpPr>
        <p:spPr>
          <a:xfrm>
            <a:off x="2837519" y="108823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FCC5C-B595-F6E3-B514-80E652C1D325}"/>
              </a:ext>
            </a:extLst>
          </p:cNvPr>
          <p:cNvSpPr/>
          <p:nvPr/>
        </p:nvSpPr>
        <p:spPr>
          <a:xfrm>
            <a:off x="1457504" y="1383875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Pt. Quote (used)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E6D509-7BE3-9597-1ED7-3F109F87B902}"/>
              </a:ext>
            </a:extLst>
          </p:cNvPr>
          <p:cNvSpPr/>
          <p:nvPr/>
        </p:nvSpPr>
        <p:spPr>
          <a:xfrm>
            <a:off x="4915839" y="1376177"/>
            <a:ext cx="92934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10.0 (-36.0)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140E3-EF46-C70A-AEF8-D04993D74E26}"/>
              </a:ext>
            </a:extLst>
          </p:cNvPr>
          <p:cNvSpPr/>
          <p:nvPr/>
        </p:nvSpPr>
        <p:spPr>
          <a:xfrm>
            <a:off x="3901464" y="1383875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9.0 (-16.0)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92750C-9B38-0A11-237B-6D0B9DCDDAAC}"/>
              </a:ext>
            </a:extLst>
          </p:cNvPr>
          <p:cNvSpPr/>
          <p:nvPr/>
        </p:nvSpPr>
        <p:spPr>
          <a:xfrm>
            <a:off x="2837519" y="1376177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1.0 (-20)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194C4A-55D7-5180-6E84-CB013250F38A}"/>
              </a:ext>
            </a:extLst>
          </p:cNvPr>
          <p:cNvSpPr/>
          <p:nvPr/>
        </p:nvSpPr>
        <p:spPr>
          <a:xfrm>
            <a:off x="1457504" y="1655166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Points  (Quota)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935B9E-31E6-78EF-D970-8342B4D17696}"/>
              </a:ext>
            </a:extLst>
          </p:cNvPr>
          <p:cNvSpPr/>
          <p:nvPr/>
        </p:nvSpPr>
        <p:spPr>
          <a:xfrm>
            <a:off x="4915838" y="1647468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112.0 (102.0)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65E414-D194-18A6-C616-F3F3D8270AC5}"/>
              </a:ext>
            </a:extLst>
          </p:cNvPr>
          <p:cNvSpPr/>
          <p:nvPr/>
        </p:nvSpPr>
        <p:spPr>
          <a:xfrm>
            <a:off x="3876679" y="1655166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60.0 (51.0)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B83B9C-4007-4810-4AF1-9A41B2587421}"/>
              </a:ext>
            </a:extLst>
          </p:cNvPr>
          <p:cNvSpPr/>
          <p:nvPr/>
        </p:nvSpPr>
        <p:spPr>
          <a:xfrm>
            <a:off x="2837519" y="1647468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52.0(51.0)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ABA91-0C18-0A63-8FAB-8DB3037CFAEF}"/>
              </a:ext>
            </a:extLst>
          </p:cNvPr>
          <p:cNvSpPr/>
          <p:nvPr/>
        </p:nvSpPr>
        <p:spPr>
          <a:xfrm>
            <a:off x="1457504" y="1959647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(O/U)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DEAA5C-9FE9-7341-3408-E752F93D681A}"/>
              </a:ext>
            </a:extLst>
          </p:cNvPr>
          <p:cNvSpPr/>
          <p:nvPr/>
        </p:nvSpPr>
        <p:spPr>
          <a:xfrm>
            <a:off x="4915838" y="1951949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110 (-22)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FED91-A11D-22B2-EB91-08938BF7771B}"/>
              </a:ext>
            </a:extLst>
          </p:cNvPr>
          <p:cNvSpPr/>
          <p:nvPr/>
        </p:nvSpPr>
        <p:spPr>
          <a:xfrm>
            <a:off x="3876679" y="1959647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54 (-12)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DF348A-EB91-C919-130B-E15CD02CAE81}"/>
              </a:ext>
            </a:extLst>
          </p:cNvPr>
          <p:cNvSpPr/>
          <p:nvPr/>
        </p:nvSpPr>
        <p:spPr>
          <a:xfrm>
            <a:off x="2837519" y="1951949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56 (-10)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407D3-362D-53BD-C1A4-2535F116F034}"/>
              </a:ext>
            </a:extLst>
          </p:cNvPr>
          <p:cNvSpPr/>
          <p:nvPr/>
        </p:nvSpPr>
        <p:spPr>
          <a:xfrm>
            <a:off x="1457504" y="2273712"/>
            <a:ext cx="125525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 (Used)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8F9E958-2EF7-17DF-2642-24A81E2B4A0F}"/>
              </a:ext>
            </a:extLst>
          </p:cNvPr>
          <p:cNvSpPr/>
          <p:nvPr/>
        </p:nvSpPr>
        <p:spPr>
          <a:xfrm>
            <a:off x="4915838" y="2283340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152 (86)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23385F-BFFC-BE64-75FC-390F18738773}"/>
              </a:ext>
            </a:extLst>
          </p:cNvPr>
          <p:cNvSpPr/>
          <p:nvPr/>
        </p:nvSpPr>
        <p:spPr>
          <a:xfrm>
            <a:off x="3876679" y="2291038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78  (44)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74BE98-767C-53CC-035F-793A44C298C2}"/>
              </a:ext>
            </a:extLst>
          </p:cNvPr>
          <p:cNvSpPr/>
          <p:nvPr/>
        </p:nvSpPr>
        <p:spPr>
          <a:xfrm>
            <a:off x="2837519" y="228334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74 (42)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90EA59-D178-71D6-ACAC-A1D3204BAB21}"/>
              </a:ext>
            </a:extLst>
          </p:cNvPr>
          <p:cNvSpPr/>
          <p:nvPr/>
        </p:nvSpPr>
        <p:spPr>
          <a:xfrm>
            <a:off x="719283" y="3126026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6CF91F-C323-0089-4502-5A620D7AF8CA}"/>
              </a:ext>
            </a:extLst>
          </p:cNvPr>
          <p:cNvSpPr/>
          <p:nvPr/>
        </p:nvSpPr>
        <p:spPr>
          <a:xfrm>
            <a:off x="2053313" y="333350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F962B21-6779-7865-666C-0DDE53FB6CCC}"/>
              </a:ext>
            </a:extLst>
          </p:cNvPr>
          <p:cNvSpPr/>
          <p:nvPr/>
        </p:nvSpPr>
        <p:spPr>
          <a:xfrm>
            <a:off x="903758" y="333350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24538A-E734-3A27-7BE1-01B1C2E1A493}"/>
              </a:ext>
            </a:extLst>
          </p:cNvPr>
          <p:cNvSpPr/>
          <p:nvPr/>
        </p:nvSpPr>
        <p:spPr>
          <a:xfrm>
            <a:off x="4064218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49F00EC-536B-82BB-A412-C73A4990613D}"/>
              </a:ext>
            </a:extLst>
          </p:cNvPr>
          <p:cNvSpPr/>
          <p:nvPr/>
        </p:nvSpPr>
        <p:spPr>
          <a:xfrm>
            <a:off x="3125912" y="333350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AAC75A-1CAC-BFC0-1C33-0D770A260EE2}"/>
              </a:ext>
            </a:extLst>
          </p:cNvPr>
          <p:cNvSpPr/>
          <p:nvPr/>
        </p:nvSpPr>
        <p:spPr>
          <a:xfrm>
            <a:off x="5050810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4817D3-1C81-AF3C-2974-25A14E3F5EC7}"/>
              </a:ext>
            </a:extLst>
          </p:cNvPr>
          <p:cNvSpPr/>
          <p:nvPr/>
        </p:nvSpPr>
        <p:spPr>
          <a:xfrm>
            <a:off x="3294718" y="3722044"/>
            <a:ext cx="620292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43AED9-AEA8-1C6C-777A-1F4F472A3676}"/>
              </a:ext>
            </a:extLst>
          </p:cNvPr>
          <p:cNvSpPr/>
          <p:nvPr/>
        </p:nvSpPr>
        <p:spPr>
          <a:xfrm>
            <a:off x="3280507" y="4053093"/>
            <a:ext cx="803170" cy="1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8A8354-9097-F05B-D32D-E14A066F9D80}"/>
              </a:ext>
            </a:extLst>
          </p:cNvPr>
          <p:cNvSpPr/>
          <p:nvPr/>
        </p:nvSpPr>
        <p:spPr>
          <a:xfrm>
            <a:off x="939587" y="3708213"/>
            <a:ext cx="80317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Eagles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A5C995-5201-A686-C8E9-AD306BDA78FF}"/>
              </a:ext>
            </a:extLst>
          </p:cNvPr>
          <p:cNvSpPr/>
          <p:nvPr/>
        </p:nvSpPr>
        <p:spPr>
          <a:xfrm>
            <a:off x="945738" y="3967188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Birdies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8F9D95-56DF-B706-ED65-D9DF96414BE6}"/>
              </a:ext>
            </a:extLst>
          </p:cNvPr>
          <p:cNvSpPr/>
          <p:nvPr/>
        </p:nvSpPr>
        <p:spPr>
          <a:xfrm>
            <a:off x="939587" y="4300829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80ECFEA-6CB2-3775-3D9C-6F5B994800E5}"/>
              </a:ext>
            </a:extLst>
          </p:cNvPr>
          <p:cNvSpPr/>
          <p:nvPr/>
        </p:nvSpPr>
        <p:spPr>
          <a:xfrm>
            <a:off x="2225744" y="4053093"/>
            <a:ext cx="648983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Double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C83FF54-A3D9-8EB6-C1BE-8899DCA0B97D}"/>
              </a:ext>
            </a:extLst>
          </p:cNvPr>
          <p:cNvSpPr/>
          <p:nvPr/>
        </p:nvSpPr>
        <p:spPr>
          <a:xfrm>
            <a:off x="2225744" y="4356625"/>
            <a:ext cx="71553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67244B-6D42-AC8E-B26E-3365BBD90946}"/>
              </a:ext>
            </a:extLst>
          </p:cNvPr>
          <p:cNvSpPr/>
          <p:nvPr/>
        </p:nvSpPr>
        <p:spPr>
          <a:xfrm>
            <a:off x="3294718" y="4342438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 Pts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C2ABED-3FB7-B70B-F5AC-BA9598EB329B}"/>
              </a:ext>
            </a:extLst>
          </p:cNvPr>
          <p:cNvSpPr/>
          <p:nvPr/>
        </p:nvSpPr>
        <p:spPr>
          <a:xfrm>
            <a:off x="2085131" y="3722044"/>
            <a:ext cx="759110" cy="158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Bogeies</a:t>
            </a:r>
            <a:endParaRPr lang="en-US" sz="1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5C6A61-F38E-016F-4361-623EB5FB463A}"/>
              </a:ext>
            </a:extLst>
          </p:cNvPr>
          <p:cNvSpPr/>
          <p:nvPr/>
        </p:nvSpPr>
        <p:spPr>
          <a:xfrm>
            <a:off x="4359630" y="3726088"/>
            <a:ext cx="691179" cy="154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Sandies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947335-406D-BEA0-1946-F707A1A11047}"/>
              </a:ext>
            </a:extLst>
          </p:cNvPr>
          <p:cNvSpPr/>
          <p:nvPr/>
        </p:nvSpPr>
        <p:spPr>
          <a:xfrm>
            <a:off x="4345420" y="4057137"/>
            <a:ext cx="634503" cy="116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CTP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CE47C9-F67E-E9F6-5AC3-446E5A4EFA5F}"/>
              </a:ext>
            </a:extLst>
          </p:cNvPr>
          <p:cNvSpPr/>
          <p:nvPr/>
        </p:nvSpPr>
        <p:spPr>
          <a:xfrm>
            <a:off x="4359631" y="4346482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42798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11882</TotalTime>
  <Words>1735</Words>
  <Application>Microsoft Office PowerPoint</Application>
  <PresentationFormat>Widescreen</PresentationFormat>
  <Paragraphs>592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29</cp:revision>
  <dcterms:created xsi:type="dcterms:W3CDTF">2024-01-10T14:24:05Z</dcterms:created>
  <dcterms:modified xsi:type="dcterms:W3CDTF">2024-07-15T13:38:39Z</dcterms:modified>
</cp:coreProperties>
</file>