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62" r:id="rId5"/>
    <p:sldId id="270" r:id="rId6"/>
    <p:sldId id="263" r:id="rId7"/>
    <p:sldId id="267" r:id="rId8"/>
    <p:sldId id="265" r:id="rId9"/>
    <p:sldId id="261" r:id="rId10"/>
    <p:sldId id="271" r:id="rId11"/>
    <p:sldId id="269" r:id="rId12"/>
    <p:sldId id="272" r:id="rId13"/>
    <p:sldId id="264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Wednesday,Apr/10/24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798367" y="960147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6583658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Net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7741902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8869633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Gross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79836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66F5C2-68A8-6E30-A68A-597F010B1F3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118404" y="1325903"/>
            <a:ext cx="0" cy="64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603607" y="1965990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299312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FBC97-1DCB-7A60-4649-FB39D5E8C80B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1243680" y="2148854"/>
            <a:ext cx="554687" cy="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4506D-646F-3EC5-1BD0-EE9B021B2FC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438440" y="2148854"/>
            <a:ext cx="554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1277</Words>
  <Application>Microsoft Office PowerPoint</Application>
  <PresentationFormat>Widescreen</PresentationFormat>
  <Paragraphs>407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9</cp:revision>
  <dcterms:created xsi:type="dcterms:W3CDTF">2024-01-10T14:24:05Z</dcterms:created>
  <dcterms:modified xsi:type="dcterms:W3CDTF">2024-04-10T21:30:35Z</dcterms:modified>
</cp:coreProperties>
</file>