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27333" y="325526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376145" y="406907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627604" y="480058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570681" y="4693419"/>
            <a:ext cx="1188707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00B13F-6394-D1CA-325A-2E386AB2A5F0}"/>
              </a:ext>
            </a:extLst>
          </p:cNvPr>
          <p:cNvSpPr/>
          <p:nvPr/>
        </p:nvSpPr>
        <p:spPr>
          <a:xfrm>
            <a:off x="6202082" y="4642939"/>
            <a:ext cx="914400" cy="681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Text – Add/Update</a:t>
            </a:r>
          </a:p>
          <a:p>
            <a:pPr algn="ctr"/>
            <a:r>
              <a:rPr lang="en-US" sz="1000" dirty="0"/>
              <a:t>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376146" y="325069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16040" y="3479295"/>
            <a:ext cx="960106" cy="4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 flipH="1">
            <a:off x="7970499" y="3707892"/>
            <a:ext cx="1" cy="361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885F2D-6370-BAC3-22A6-D82D1318775B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8359116" y="4965948"/>
            <a:ext cx="1211565" cy="17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2"/>
            <a:endCxn id="8" idx="2"/>
          </p:cNvCxnSpPr>
          <p:nvPr/>
        </p:nvCxnSpPr>
        <p:spPr>
          <a:xfrm rot="5400000" flipH="1">
            <a:off x="7230351" y="2303794"/>
            <a:ext cx="1526019" cy="4343348"/>
          </a:xfrm>
          <a:prstGeom prst="bentConnector3">
            <a:avLst>
              <a:gd name="adj1" fmla="val -587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  <a:stCxn id="10" idx="1"/>
            <a:endCxn id="14" idx="3"/>
          </p:cNvCxnSpPr>
          <p:nvPr/>
        </p:nvCxnSpPr>
        <p:spPr>
          <a:xfrm rot="10800000">
            <a:off x="7116482" y="4983462"/>
            <a:ext cx="51112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3051" cy="316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10443</TotalTime>
  <Words>1678</Words>
  <Application>Microsoft Office PowerPoint</Application>
  <PresentationFormat>Widescreen</PresentationFormat>
  <Paragraphs>558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26</cp:revision>
  <dcterms:created xsi:type="dcterms:W3CDTF">2024-01-10T14:24:05Z</dcterms:created>
  <dcterms:modified xsi:type="dcterms:W3CDTF">2024-07-13T18:37:44Z</dcterms:modified>
</cp:coreProperties>
</file>