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2" r:id="rId4"/>
    <p:sldId id="270" r:id="rId5"/>
    <p:sldId id="263" r:id="rId6"/>
    <p:sldId id="267" r:id="rId7"/>
    <p:sldId id="265" r:id="rId8"/>
    <p:sldId id="261" r:id="rId9"/>
    <p:sldId id="269" r:id="rId10"/>
    <p:sldId id="264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3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2364883" y="937206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5358592" y="957977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777089"/>
            <a:ext cx="10701196" cy="569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995881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4" y="995880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497872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80155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623" y="16935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207767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20686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921615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1261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2328633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1963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735651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2665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3142669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3366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549687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4068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956705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94770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4363723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435472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530033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521033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62335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8183" y="1614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1276537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1267537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530033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521033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530033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521033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530033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521033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530033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521033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530033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521033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530033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521033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530033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521033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921615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912615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682891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B062E-9D7D-295C-C8DB-592D6E18D696}"/>
              </a:ext>
            </a:extLst>
          </p:cNvPr>
          <p:cNvSpPr/>
          <p:nvPr/>
        </p:nvSpPr>
        <p:spPr>
          <a:xfrm>
            <a:off x="5865478" y="5692297"/>
            <a:ext cx="543306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 – Gross – GHIN – Net - 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Quota – Team Match – Player Match – 9 Pts  </a:t>
            </a:r>
            <a:endParaRPr lang="en-US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943076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457410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773165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370973"/>
            <a:ext cx="2126209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951121"/>
            <a:ext cx="214283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554696"/>
            <a:ext cx="2106377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552349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552349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3213625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400536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612104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878261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4656" y="4869261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4110621" y="5798296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5012758" y="5766844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3050948" y="5803221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468A64-E404-084B-AC3F-C60BBD7EAEBD}"/>
              </a:ext>
            </a:extLst>
          </p:cNvPr>
          <p:cNvSpPr/>
          <p:nvPr/>
        </p:nvSpPr>
        <p:spPr>
          <a:xfrm>
            <a:off x="3535708" y="435928"/>
            <a:ext cx="4206194" cy="6214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>
            <a:off x="4312939" y="5783555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 flipV="1">
            <a:off x="4312939" y="5387295"/>
            <a:ext cx="2936661" cy="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2936661" cy="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2936661" cy="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91D17-5D25-20B8-7500-7147BD9D54EC}"/>
              </a:ext>
            </a:extLst>
          </p:cNvPr>
          <p:cNvSpPr txBox="1"/>
          <p:nvPr/>
        </p:nvSpPr>
        <p:spPr>
          <a:xfrm>
            <a:off x="5146585" y="578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999002" y="1942418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999002" y="2559864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999002" y="3177310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999002" y="3794756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6355931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6338773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6338773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6338773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6338773" y="581081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999002" y="960147"/>
            <a:ext cx="1182608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22E696-3311-D4B3-609A-B5C7D143FDF7}"/>
              </a:ext>
            </a:extLst>
          </p:cNvPr>
          <p:cNvSpPr/>
          <p:nvPr/>
        </p:nvSpPr>
        <p:spPr>
          <a:xfrm>
            <a:off x="6355931" y="982048"/>
            <a:ext cx="837337" cy="343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586C0D-3E9B-41CA-7C43-F8A62DC4CF4C}"/>
              </a:ext>
            </a:extLst>
          </p:cNvPr>
          <p:cNvSpPr txBox="1"/>
          <p:nvPr/>
        </p:nvSpPr>
        <p:spPr>
          <a:xfrm>
            <a:off x="6338773" y="464051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DE623F-CE5A-682E-208C-B749D24C83FB}"/>
              </a:ext>
            </a:extLst>
          </p:cNvPr>
          <p:cNvCxnSpPr>
            <a:cxnSpLocks/>
          </p:cNvCxnSpPr>
          <p:nvPr/>
        </p:nvCxnSpPr>
        <p:spPr>
          <a:xfrm>
            <a:off x="7261224" y="4596234"/>
            <a:ext cx="0" cy="1615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Cancel – Will not update score card display screen.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Double Digits – Will allow two digits to be entered in a player score.</a:t>
            </a:r>
          </a:p>
          <a:p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1EA784-BB7F-D743-503E-AD2DD8278182}"/>
              </a:ext>
            </a:extLst>
          </p:cNvPr>
          <p:cNvSpPr txBox="1"/>
          <p:nvPr/>
        </p:nvSpPr>
        <p:spPr>
          <a:xfrm>
            <a:off x="6391448" y="4973215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Double</a:t>
            </a:r>
          </a:p>
          <a:p>
            <a:r>
              <a:rPr lang="en-US" sz="1200" dirty="0"/>
              <a:t>Digits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154AB-BB76-34EB-3178-692260ED194B}"/>
              </a:ext>
            </a:extLst>
          </p:cNvPr>
          <p:cNvSpPr txBox="1"/>
          <p:nvPr/>
        </p:nvSpPr>
        <p:spPr>
          <a:xfrm>
            <a:off x="6353071" y="5394939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1106</Words>
  <Application>Microsoft Office PowerPoint</Application>
  <PresentationFormat>Widescreen</PresentationFormat>
  <Paragraphs>343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</cp:revision>
  <dcterms:created xsi:type="dcterms:W3CDTF">2024-01-10T14:24:05Z</dcterms:created>
  <dcterms:modified xsi:type="dcterms:W3CDTF">2024-03-19T10:27:02Z</dcterms:modified>
</cp:coreProperties>
</file>