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2" r:id="rId4"/>
    <p:sldId id="270" r:id="rId5"/>
    <p:sldId id="263" r:id="rId6"/>
    <p:sldId id="267" r:id="rId7"/>
    <p:sldId id="265" r:id="rId8"/>
    <p:sldId id="261" r:id="rId9"/>
    <p:sldId id="271" r:id="rId10"/>
    <p:sldId id="269" r:id="rId11"/>
    <p:sldId id="272" r:id="rId12"/>
    <p:sldId id="264" r:id="rId13"/>
    <p:sldId id="26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Sunday,Mar/31/24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1268</Words>
  <Application>Microsoft Office PowerPoint</Application>
  <PresentationFormat>Widescreen</PresentationFormat>
  <Paragraphs>400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8</cp:revision>
  <dcterms:created xsi:type="dcterms:W3CDTF">2024-01-10T14:24:05Z</dcterms:created>
  <dcterms:modified xsi:type="dcterms:W3CDTF">2024-03-31T17:53:50Z</dcterms:modified>
</cp:coreProperties>
</file>