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73" r:id="rId3"/>
    <p:sldId id="268" r:id="rId4"/>
    <p:sldId id="262" r:id="rId5"/>
    <p:sldId id="270" r:id="rId6"/>
    <p:sldId id="263" r:id="rId7"/>
    <p:sldId id="267" r:id="rId8"/>
    <p:sldId id="265" r:id="rId9"/>
    <p:sldId id="261" r:id="rId10"/>
    <p:sldId id="271" r:id="rId11"/>
    <p:sldId id="269" r:id="rId12"/>
    <p:sldId id="272" r:id="rId13"/>
    <p:sldId id="274" r:id="rId14"/>
    <p:sldId id="264" r:id="rId15"/>
    <p:sldId id="260" r:id="rId16"/>
    <p:sldId id="25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27D433C-39E9-4148-839D-51213AAD51E9}" v="256" dt="2024-03-06T13:09:59.7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105" d="100"/>
          <a:sy n="105" d="100"/>
        </p:scale>
        <p:origin x="83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91439" cy="91439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30T15:34:44.946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0,'0'0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30T15:50:21.70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0,'0'10522,"0"-10498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30T15:51:35.56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30T15:52:24.87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1,'0'11068,"0"-11034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30T15:52:56.07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1,'0'10358,"0"-10327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30T15:52:56.62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1,'0'10513,"0"-10480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30T15:52:57.19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1,'0'10358,"0"-10327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30T15:52:57.75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1,'0'10358,"0"-10327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30T15:52:58.3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1,'0'10358,"0"-10327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30T15:52:58.87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1,'0'10513,"0"-10480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30T15:52:59.30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1,'0'10513,"0"-10480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30T15:42:46.20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30T15:53:00.68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1,'0'9429,"0"-9400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2-22T14:01:28.36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0,'27083'0,"-27081"0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30T15:42:57.41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0,'27083'0,"-27081"0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30T15:43:42.25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0,'27083'0,"-27081"0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30T15:43:42.71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0,'27083'0,"-27081"0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30T15:43:43.21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0,'27083'0,"-27081"0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30T15:43:43.73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0,'27083'0,"-27081"0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30T15:43:44.27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0,'27083'0,"-27081"0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30T15:43:44.83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0,'27083'0,"-27081"0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42A13-E15C-2BCC-81D2-430D75796C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AA38A9-7E55-C916-DAFE-28E7EB6B5A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09F672-7298-D0C5-7D07-B7667205D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69D3-FF78-44E1-BB41-3D13FA416A59}" type="datetimeFigureOut">
              <a:rPr lang="en-US" smtClean="0"/>
              <a:t>06/02/24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97A6B-4617-1F17-A434-7FE0D3570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0427BE-AF08-9024-6A8F-46414B70C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E829A-2E96-4E72-8D8D-44BA8056A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942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F9EB3-8F0E-B238-4779-255BC49A5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BD17C3-21CB-A150-1571-122B839F7F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49D7BF-3970-DDC3-57E0-3D58D594C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69D3-FF78-44E1-BB41-3D13FA416A59}" type="datetimeFigureOut">
              <a:rPr lang="en-US" smtClean="0"/>
              <a:t>06/02/24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34DBF7-DEC1-DA18-97D4-323405720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D29443-8AFC-34EF-58FF-488C7D98D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E829A-2E96-4E72-8D8D-44BA8056A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53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CD60F7-6CAB-BF44-D626-5E2FEF4B93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BF2A2D-C43F-E6DA-DE32-B2E17366F3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824F95-EA61-1173-3640-05116CDC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69D3-FF78-44E1-BB41-3D13FA416A59}" type="datetimeFigureOut">
              <a:rPr lang="en-US" smtClean="0"/>
              <a:t>06/02/24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08FD5-FC64-CECB-E6E6-9A502D78C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62A077-39FC-B5E1-6999-45B3004F9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E829A-2E96-4E72-8D8D-44BA8056A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281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F2D4F-4F5C-D4BF-0F11-68E65061A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80598-2509-DF36-2AE7-DF1D328D36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93A69F-8E89-6DB0-9051-37C4B8483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69D3-FF78-44E1-BB41-3D13FA416A59}" type="datetimeFigureOut">
              <a:rPr lang="en-US" smtClean="0"/>
              <a:t>06/02/24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40EF6C-58BF-2EEF-D93E-4C8AB6E54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DB27EF-0EA1-4571-3B6D-325831923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E829A-2E96-4E72-8D8D-44BA8056A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397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166C6-3F50-5768-C7DD-D1D2167C1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5E5E98-6939-6EF3-E3CD-1BE6734C08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894E5-4FCF-0123-A973-31FE6C170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69D3-FF78-44E1-BB41-3D13FA416A59}" type="datetimeFigureOut">
              <a:rPr lang="en-US" smtClean="0"/>
              <a:t>06/02/24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7102E0-3D6D-7088-072C-CC2360213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C2F803-DDBD-776D-80A0-53B0C989C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E829A-2E96-4E72-8D8D-44BA8056A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524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59975-DE21-CE83-9232-8BF071C36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1EB75A-49FB-2C2D-42D0-953A6E7EF0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F46381-4F7A-54B1-E22E-9768132A7B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FB23EF-40B6-D530-B559-A5DE89F91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69D3-FF78-44E1-BB41-3D13FA416A59}" type="datetimeFigureOut">
              <a:rPr lang="en-US" smtClean="0"/>
              <a:t>06/02/24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C7206B-012A-4728-745A-23785E807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1BB6DB-7F18-78DF-FFAC-48B593446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E829A-2E96-4E72-8D8D-44BA8056A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675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C7371-1050-7C80-A0D9-64A402CEC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CE5BD7-8E72-3A42-BD0F-2332096951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732AB0-3957-68B1-9DF6-FCEA61FF23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D02F88-6722-F379-8B2C-C1997DDD67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82114D-7C17-2BA2-75BE-F41A60A503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7730ED-122C-D6BE-5549-9CA7C92A2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69D3-FF78-44E1-BB41-3D13FA416A59}" type="datetimeFigureOut">
              <a:rPr lang="en-US" smtClean="0"/>
              <a:t>06/02/24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5B4789-D020-2F3A-2704-9671635B6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4D7A7A-75D1-A055-D09C-C4133706E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E829A-2E96-4E72-8D8D-44BA8056A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725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B8DA0-BC0B-B667-2C46-335B286DE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82D599-9147-2C9A-AE55-77CC88873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69D3-FF78-44E1-BB41-3D13FA416A59}" type="datetimeFigureOut">
              <a:rPr lang="en-US" smtClean="0"/>
              <a:t>06/02/24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76FA3A-9A2C-BE99-196B-BA834C49A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771B63-3330-CD9F-C2F6-E68A85060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E829A-2E96-4E72-8D8D-44BA8056A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981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5714BF-B88D-8B9A-50C5-B7F42931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69D3-FF78-44E1-BB41-3D13FA416A59}" type="datetimeFigureOut">
              <a:rPr lang="en-US" smtClean="0"/>
              <a:t>06/02/24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853EE7-58A4-F63E-DC40-D72284E27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1AD3F2-8F74-0C03-9750-1A9B9F26F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E829A-2E96-4E72-8D8D-44BA8056A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898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ADEAE-FF6E-5CCD-0C9E-DFE9788B1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06EE27-9887-93EC-53E9-385029CC9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B76198-7BEF-0931-0FA1-FE3A4BAF85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8107EE-8F57-BCFE-1061-0AF892BCE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69D3-FF78-44E1-BB41-3D13FA416A59}" type="datetimeFigureOut">
              <a:rPr lang="en-US" smtClean="0"/>
              <a:t>06/02/24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84E90E-A939-532B-8E6D-28FE0668A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149A59-24AC-1706-C357-89ECB42BC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E829A-2E96-4E72-8D8D-44BA8056A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206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EE1EF-2F9E-C462-14CC-D5426DFD9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FD635C-AEE6-689E-FBBE-272D5AA23D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713582-946C-4949-602E-70C3CF009F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ADB62E-30B6-F3ED-FB5C-74F8C2DBA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69D3-FF78-44E1-BB41-3D13FA416A59}" type="datetimeFigureOut">
              <a:rPr lang="en-US" smtClean="0"/>
              <a:t>06/02/24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EB95AC-429A-3F58-103C-DB201DF0B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CADCA0-48BF-AD55-D976-A2B1728C8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E829A-2E96-4E72-8D8D-44BA8056A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656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A843B1-9840-AFE2-6DA2-D48FB8E23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11CFC0-2F07-04C9-E51D-CB209659E4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54F35D-D79F-7896-F309-1EF0991BD0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55A69D3-FF78-44E1-BB41-3D13FA416A59}" type="datetimeFigureOut">
              <a:rPr lang="en-US" smtClean="0"/>
              <a:t>06/02/24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42E92-5406-9D55-DE75-6454C5AE30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FCDE26-1E4E-C674-650B-05DD4004E7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17E829A-2E96-4E72-8D8D-44BA8056A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228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customXml" Target="../ink/ink9.xml"/><Relationship Id="rId18" Type="http://schemas.openxmlformats.org/officeDocument/2006/relationships/image" Target="../media/image5.png"/><Relationship Id="rId26" Type="http://schemas.openxmlformats.org/officeDocument/2006/relationships/customXml" Target="../ink/ink19.xml"/><Relationship Id="rId3" Type="http://schemas.openxmlformats.org/officeDocument/2006/relationships/image" Target="../media/image1.png"/><Relationship Id="rId21" Type="http://schemas.openxmlformats.org/officeDocument/2006/relationships/customXml" Target="../ink/ink14.xml"/><Relationship Id="rId7" Type="http://schemas.openxmlformats.org/officeDocument/2006/relationships/image" Target="../media/image3.png"/><Relationship Id="rId12" Type="http://schemas.openxmlformats.org/officeDocument/2006/relationships/customXml" Target="../ink/ink8.xml"/><Relationship Id="rId17" Type="http://schemas.openxmlformats.org/officeDocument/2006/relationships/customXml" Target="../ink/ink12.xml"/><Relationship Id="rId25" Type="http://schemas.openxmlformats.org/officeDocument/2006/relationships/customXml" Target="../ink/ink18.xml"/><Relationship Id="rId2" Type="http://schemas.openxmlformats.org/officeDocument/2006/relationships/customXml" Target="../ink/ink1.xml"/><Relationship Id="rId16" Type="http://schemas.openxmlformats.org/officeDocument/2006/relationships/customXml" Target="../ink/ink11.xml"/><Relationship Id="rId20" Type="http://schemas.openxmlformats.org/officeDocument/2006/relationships/image" Target="../media/image6.png"/><Relationship Id="rId29" Type="http://schemas.openxmlformats.org/officeDocument/2006/relationships/customXml" Target="../ink/ink21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.xml"/><Relationship Id="rId11" Type="http://schemas.openxmlformats.org/officeDocument/2006/relationships/customXml" Target="../ink/ink7.xml"/><Relationship Id="rId24" Type="http://schemas.openxmlformats.org/officeDocument/2006/relationships/customXml" Target="../ink/ink17.xml"/><Relationship Id="rId5" Type="http://schemas.openxmlformats.org/officeDocument/2006/relationships/image" Target="../media/image2.png"/><Relationship Id="rId15" Type="http://schemas.openxmlformats.org/officeDocument/2006/relationships/image" Target="../media/image4.png"/><Relationship Id="rId23" Type="http://schemas.openxmlformats.org/officeDocument/2006/relationships/customXml" Target="../ink/ink16.xml"/><Relationship Id="rId28" Type="http://schemas.openxmlformats.org/officeDocument/2006/relationships/image" Target="../media/image7.png"/><Relationship Id="rId10" Type="http://schemas.openxmlformats.org/officeDocument/2006/relationships/customXml" Target="../ink/ink6.xml"/><Relationship Id="rId19" Type="http://schemas.openxmlformats.org/officeDocument/2006/relationships/customXml" Target="../ink/ink13.xml"/><Relationship Id="rId4" Type="http://schemas.openxmlformats.org/officeDocument/2006/relationships/customXml" Target="../ink/ink2.xml"/><Relationship Id="rId9" Type="http://schemas.openxmlformats.org/officeDocument/2006/relationships/customXml" Target="../ink/ink5.xml"/><Relationship Id="rId14" Type="http://schemas.openxmlformats.org/officeDocument/2006/relationships/customXml" Target="../ink/ink10.xml"/><Relationship Id="rId22" Type="http://schemas.openxmlformats.org/officeDocument/2006/relationships/customXml" Target="../ink/ink15.xml"/><Relationship Id="rId27" Type="http://schemas.openxmlformats.org/officeDocument/2006/relationships/customXml" Target="../ink/ink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1C541C5-990B-168F-DE7E-946CA3F77295}"/>
              </a:ext>
            </a:extLst>
          </p:cNvPr>
          <p:cNvSpPr/>
          <p:nvPr/>
        </p:nvSpPr>
        <p:spPr>
          <a:xfrm>
            <a:off x="5846275" y="457076"/>
            <a:ext cx="932507" cy="4617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Top</a:t>
            </a:r>
          </a:p>
          <a:p>
            <a:pPr algn="ctr"/>
            <a:r>
              <a:rPr lang="en-US" sz="1400" dirty="0"/>
              <a:t>Menu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640637D-7A9F-13FD-C349-86F57C3AA3A3}"/>
              </a:ext>
            </a:extLst>
          </p:cNvPr>
          <p:cNvSpPr/>
          <p:nvPr/>
        </p:nvSpPr>
        <p:spPr>
          <a:xfrm>
            <a:off x="2943129" y="2454037"/>
            <a:ext cx="1376126" cy="57942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Configuration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F0C827C-B621-BA0B-60E2-D9355EF8FB7D}"/>
              </a:ext>
            </a:extLst>
          </p:cNvPr>
          <p:cNvSpPr/>
          <p:nvPr/>
        </p:nvSpPr>
        <p:spPr>
          <a:xfrm>
            <a:off x="3223220" y="3372906"/>
            <a:ext cx="815942" cy="34629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Courses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CBCBA05-365E-08B8-41DE-892DB465AC72}"/>
              </a:ext>
            </a:extLst>
          </p:cNvPr>
          <p:cNvSpPr/>
          <p:nvPr/>
        </p:nvSpPr>
        <p:spPr>
          <a:xfrm>
            <a:off x="2031360" y="4141073"/>
            <a:ext cx="1024182" cy="3462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Detail Course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75187EB-D478-1397-ACBC-300FBD77D023}"/>
              </a:ext>
            </a:extLst>
          </p:cNvPr>
          <p:cNvSpPr/>
          <p:nvPr/>
        </p:nvSpPr>
        <p:spPr>
          <a:xfrm>
            <a:off x="4102158" y="4141073"/>
            <a:ext cx="839903" cy="3462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Player Setup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BDB6E25-5E4C-3989-B4F5-478FD300C44D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3055542" y="4314221"/>
            <a:ext cx="104661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F61F2B51-5AC9-EA63-8075-0B7C5F33EA03}"/>
              </a:ext>
            </a:extLst>
          </p:cNvPr>
          <p:cNvCxnSpPr>
            <a:cxnSpLocks/>
            <a:stCxn id="4" idx="1"/>
            <a:endCxn id="5" idx="0"/>
          </p:cNvCxnSpPr>
          <p:nvPr/>
        </p:nvCxnSpPr>
        <p:spPr>
          <a:xfrm rot="10800000" flipV="1">
            <a:off x="2543452" y="3546053"/>
            <a:ext cx="679769" cy="59502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D5C491F7-C6DF-5981-F26C-2F66EE3A141E}"/>
              </a:ext>
            </a:extLst>
          </p:cNvPr>
          <p:cNvCxnSpPr>
            <a:cxnSpLocks/>
            <a:stCxn id="4" idx="3"/>
            <a:endCxn id="6" idx="0"/>
          </p:cNvCxnSpPr>
          <p:nvPr/>
        </p:nvCxnSpPr>
        <p:spPr>
          <a:xfrm>
            <a:off x="4039162" y="3546053"/>
            <a:ext cx="482948" cy="59502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B44D85A3-84CA-6653-A27E-BE102BEFB91B}"/>
              </a:ext>
            </a:extLst>
          </p:cNvPr>
          <p:cNvSpPr/>
          <p:nvPr/>
        </p:nvSpPr>
        <p:spPr>
          <a:xfrm>
            <a:off x="6123915" y="4167421"/>
            <a:ext cx="1320296" cy="3462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Score Card</a:t>
            </a:r>
          </a:p>
          <a:p>
            <a:pPr algn="ctr"/>
            <a:r>
              <a:rPr lang="en-US" sz="1000" dirty="0"/>
              <a:t>Display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693AE648-E83F-E2A4-3CE5-73D87A3B1CF6}"/>
              </a:ext>
            </a:extLst>
          </p:cNvPr>
          <p:cNvSpPr/>
          <p:nvPr/>
        </p:nvSpPr>
        <p:spPr>
          <a:xfrm>
            <a:off x="6096000" y="2450086"/>
            <a:ext cx="1376126" cy="5794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Game On</a:t>
            </a:r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1CBBA276-F9EB-2501-9A3B-84CD5EE02BF0}"/>
              </a:ext>
            </a:extLst>
          </p:cNvPr>
          <p:cNvCxnSpPr>
            <a:cxnSpLocks/>
            <a:stCxn id="3" idx="3"/>
            <a:endCxn id="24" idx="1"/>
          </p:cNvCxnSpPr>
          <p:nvPr/>
        </p:nvCxnSpPr>
        <p:spPr>
          <a:xfrm flipV="1">
            <a:off x="4319255" y="2739796"/>
            <a:ext cx="1776745" cy="3952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D8C3062-4252-1FDC-7464-E5324FC67B78}"/>
              </a:ext>
            </a:extLst>
          </p:cNvPr>
          <p:cNvCxnSpPr>
            <a:cxnSpLocks/>
            <a:stCxn id="24" idx="2"/>
            <a:endCxn id="23" idx="0"/>
          </p:cNvCxnSpPr>
          <p:nvPr/>
        </p:nvCxnSpPr>
        <p:spPr>
          <a:xfrm>
            <a:off x="6784063" y="3029506"/>
            <a:ext cx="0" cy="11379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92588D6A-1AE0-47AE-86F0-FB56A05ADE6F}"/>
              </a:ext>
            </a:extLst>
          </p:cNvPr>
          <p:cNvSpPr/>
          <p:nvPr/>
        </p:nvSpPr>
        <p:spPr>
          <a:xfrm>
            <a:off x="5234412" y="5422455"/>
            <a:ext cx="1320296" cy="4572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Enter Players</a:t>
            </a:r>
          </a:p>
          <a:p>
            <a:pPr algn="ctr"/>
            <a:r>
              <a:rPr lang="en-US" sz="1000" dirty="0"/>
              <a:t>Scores</a:t>
            </a:r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1EB1BA30-9A65-ECA2-FF11-4549FE9AF837}"/>
              </a:ext>
            </a:extLst>
          </p:cNvPr>
          <p:cNvCxnSpPr>
            <a:cxnSpLocks/>
            <a:stCxn id="23" idx="1"/>
            <a:endCxn id="37" idx="0"/>
          </p:cNvCxnSpPr>
          <p:nvPr/>
        </p:nvCxnSpPr>
        <p:spPr>
          <a:xfrm rot="10800000" flipV="1">
            <a:off x="5894561" y="4340569"/>
            <a:ext cx="229355" cy="108188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138F4E10-1426-F6C8-2CEC-1AF45DFE1FAA}"/>
              </a:ext>
            </a:extLst>
          </p:cNvPr>
          <p:cNvCxnSpPr>
            <a:cxnSpLocks/>
            <a:stCxn id="37" idx="3"/>
            <a:endCxn id="23" idx="2"/>
          </p:cNvCxnSpPr>
          <p:nvPr/>
        </p:nvCxnSpPr>
        <p:spPr>
          <a:xfrm flipV="1">
            <a:off x="6554708" y="4513716"/>
            <a:ext cx="229355" cy="113733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122E0AB8-8314-9AF9-1717-C0312A9A9954}"/>
              </a:ext>
            </a:extLst>
          </p:cNvPr>
          <p:cNvSpPr/>
          <p:nvPr/>
        </p:nvSpPr>
        <p:spPr>
          <a:xfrm>
            <a:off x="7335005" y="5413690"/>
            <a:ext cx="1109048" cy="4572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Select Game</a:t>
            </a:r>
          </a:p>
          <a:p>
            <a:pPr algn="ctr"/>
            <a:r>
              <a:rPr lang="en-US" sz="1000" dirty="0"/>
              <a:t>Display</a:t>
            </a:r>
          </a:p>
        </p:txBody>
      </p: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30185BA8-AA9A-3DE5-7C8E-E572FA499D5E}"/>
              </a:ext>
            </a:extLst>
          </p:cNvPr>
          <p:cNvCxnSpPr>
            <a:cxnSpLocks/>
            <a:stCxn id="23" idx="3"/>
            <a:endCxn id="47" idx="0"/>
          </p:cNvCxnSpPr>
          <p:nvPr/>
        </p:nvCxnSpPr>
        <p:spPr>
          <a:xfrm>
            <a:off x="7444211" y="4340569"/>
            <a:ext cx="445318" cy="107312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290F73B2-073A-CB32-686E-91A9BE2386E0}"/>
              </a:ext>
            </a:extLst>
          </p:cNvPr>
          <p:cNvCxnSpPr>
            <a:cxnSpLocks/>
            <a:stCxn id="47" idx="1"/>
            <a:endCxn id="23" idx="2"/>
          </p:cNvCxnSpPr>
          <p:nvPr/>
        </p:nvCxnSpPr>
        <p:spPr>
          <a:xfrm rot="10800000">
            <a:off x="6784063" y="4513716"/>
            <a:ext cx="550942" cy="112857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CC652594-4DC1-2177-258E-E6E3D3A67B19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 flipH="1">
            <a:off x="3631191" y="3033458"/>
            <a:ext cx="1" cy="3394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618E53BF-9C6D-CE1A-B008-73D24C33F1BF}"/>
              </a:ext>
            </a:extLst>
          </p:cNvPr>
          <p:cNvCxnSpPr>
            <a:cxnSpLocks/>
            <a:stCxn id="2" idx="1"/>
            <a:endCxn id="7" idx="0"/>
          </p:cNvCxnSpPr>
          <p:nvPr/>
        </p:nvCxnSpPr>
        <p:spPr>
          <a:xfrm rot="10800000" flipV="1">
            <a:off x="3038471" y="687938"/>
            <a:ext cx="2807804" cy="19844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F644A758-B3E6-87CD-E9F2-369F400A62C5}"/>
              </a:ext>
            </a:extLst>
          </p:cNvPr>
          <p:cNvSpPr/>
          <p:nvPr/>
        </p:nvSpPr>
        <p:spPr>
          <a:xfrm>
            <a:off x="9547258" y="3758436"/>
            <a:ext cx="914401" cy="3462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Players </a:t>
            </a:r>
          </a:p>
          <a:p>
            <a:pPr algn="ctr"/>
            <a:r>
              <a:rPr lang="en-US" sz="1000" dirty="0"/>
              <a:t>Summary</a:t>
            </a: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2445FDB8-E8FC-15F8-FA43-807553E66758}"/>
              </a:ext>
            </a:extLst>
          </p:cNvPr>
          <p:cNvSpPr/>
          <p:nvPr/>
        </p:nvSpPr>
        <p:spPr>
          <a:xfrm>
            <a:off x="10647264" y="3772180"/>
            <a:ext cx="924968" cy="3462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Team Summary</a:t>
            </a: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7110A69F-FAE9-C457-6B9B-E31D1B98F851}"/>
              </a:ext>
            </a:extLst>
          </p:cNvPr>
          <p:cNvSpPr/>
          <p:nvPr/>
        </p:nvSpPr>
        <p:spPr>
          <a:xfrm>
            <a:off x="9660427" y="2450086"/>
            <a:ext cx="1376126" cy="5794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Game Summary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B053DD76-F898-B680-D39B-50D513FE8549}"/>
              </a:ext>
            </a:extLst>
          </p:cNvPr>
          <p:cNvCxnSpPr>
            <a:cxnSpLocks/>
            <a:stCxn id="24" idx="3"/>
            <a:endCxn id="79" idx="1"/>
          </p:cNvCxnSpPr>
          <p:nvPr/>
        </p:nvCxnSpPr>
        <p:spPr>
          <a:xfrm>
            <a:off x="7472126" y="2739796"/>
            <a:ext cx="218830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753A7EFA-D317-9027-448C-5244649D33C1}"/>
              </a:ext>
            </a:extLst>
          </p:cNvPr>
          <p:cNvCxnSpPr>
            <a:cxnSpLocks/>
            <a:stCxn id="79" idx="2"/>
            <a:endCxn id="77" idx="0"/>
          </p:cNvCxnSpPr>
          <p:nvPr/>
        </p:nvCxnSpPr>
        <p:spPr>
          <a:xfrm rot="5400000">
            <a:off x="9812010" y="3221956"/>
            <a:ext cx="728930" cy="34403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Connector: Elbow 106">
            <a:extLst>
              <a:ext uri="{FF2B5EF4-FFF2-40B4-BE49-F238E27FC236}">
                <a16:creationId xmlns:a16="http://schemas.microsoft.com/office/drawing/2014/main" id="{57802CBB-2AF2-199A-1F95-C4A75F622B6B}"/>
              </a:ext>
            </a:extLst>
          </p:cNvPr>
          <p:cNvCxnSpPr>
            <a:cxnSpLocks/>
            <a:stCxn id="79" idx="2"/>
            <a:endCxn id="78" idx="0"/>
          </p:cNvCxnSpPr>
          <p:nvPr/>
        </p:nvCxnSpPr>
        <p:spPr>
          <a:xfrm rot="16200000" flipH="1">
            <a:off x="10357782" y="3020214"/>
            <a:ext cx="742674" cy="76125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8" name="Rectangle: Rounded Corners 117">
            <a:extLst>
              <a:ext uri="{FF2B5EF4-FFF2-40B4-BE49-F238E27FC236}">
                <a16:creationId xmlns:a16="http://schemas.microsoft.com/office/drawing/2014/main" id="{B29EBFD5-DF56-7780-F88D-D8A667D9065F}"/>
              </a:ext>
            </a:extLst>
          </p:cNvPr>
          <p:cNvSpPr/>
          <p:nvPr/>
        </p:nvSpPr>
        <p:spPr>
          <a:xfrm>
            <a:off x="8632858" y="5445645"/>
            <a:ext cx="914400" cy="4572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Add note on hole</a:t>
            </a:r>
          </a:p>
        </p:txBody>
      </p:sp>
      <p:cxnSp>
        <p:nvCxnSpPr>
          <p:cNvPr id="120" name="Connector: Elbow 119">
            <a:extLst>
              <a:ext uri="{FF2B5EF4-FFF2-40B4-BE49-F238E27FC236}">
                <a16:creationId xmlns:a16="http://schemas.microsoft.com/office/drawing/2014/main" id="{4068A00C-0567-EB98-AECB-499176E67B13}"/>
              </a:ext>
            </a:extLst>
          </p:cNvPr>
          <p:cNvCxnSpPr>
            <a:cxnSpLocks/>
            <a:stCxn id="23" idx="3"/>
            <a:endCxn id="118" idx="0"/>
          </p:cNvCxnSpPr>
          <p:nvPr/>
        </p:nvCxnSpPr>
        <p:spPr>
          <a:xfrm>
            <a:off x="7444211" y="4340569"/>
            <a:ext cx="1645847" cy="110507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Connector: Elbow 129">
            <a:extLst>
              <a:ext uri="{FF2B5EF4-FFF2-40B4-BE49-F238E27FC236}">
                <a16:creationId xmlns:a16="http://schemas.microsoft.com/office/drawing/2014/main" id="{649BF321-D7E0-6166-CF25-630D146C03E9}"/>
              </a:ext>
            </a:extLst>
          </p:cNvPr>
          <p:cNvCxnSpPr>
            <a:cxnSpLocks/>
            <a:stCxn id="2" idx="3"/>
            <a:endCxn id="79" idx="0"/>
          </p:cNvCxnSpPr>
          <p:nvPr/>
        </p:nvCxnSpPr>
        <p:spPr>
          <a:xfrm>
            <a:off x="6778782" y="687939"/>
            <a:ext cx="3569708" cy="176214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Connector: Elbow 137">
            <a:extLst>
              <a:ext uri="{FF2B5EF4-FFF2-40B4-BE49-F238E27FC236}">
                <a16:creationId xmlns:a16="http://schemas.microsoft.com/office/drawing/2014/main" id="{880808B6-1087-D65E-68EA-45A98C5C2134}"/>
              </a:ext>
            </a:extLst>
          </p:cNvPr>
          <p:cNvCxnSpPr>
            <a:cxnSpLocks/>
            <a:stCxn id="79" idx="0"/>
            <a:endCxn id="3" idx="0"/>
          </p:cNvCxnSpPr>
          <p:nvPr/>
        </p:nvCxnSpPr>
        <p:spPr>
          <a:xfrm rot="16200000" flipH="1" flipV="1">
            <a:off x="6987865" y="-906588"/>
            <a:ext cx="3951" cy="6717298"/>
          </a:xfrm>
          <a:prstGeom prst="bentConnector3">
            <a:avLst>
              <a:gd name="adj1" fmla="val -1059795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4" name="Connector: Elbow 143">
            <a:extLst>
              <a:ext uri="{FF2B5EF4-FFF2-40B4-BE49-F238E27FC236}">
                <a16:creationId xmlns:a16="http://schemas.microsoft.com/office/drawing/2014/main" id="{78FEB973-13C0-EA64-77D8-1CE4A8902073}"/>
              </a:ext>
            </a:extLst>
          </p:cNvPr>
          <p:cNvCxnSpPr>
            <a:cxnSpLocks/>
            <a:stCxn id="79" idx="0"/>
            <a:endCxn id="24" idx="0"/>
          </p:cNvCxnSpPr>
          <p:nvPr/>
        </p:nvCxnSpPr>
        <p:spPr>
          <a:xfrm rot="16200000" flipV="1">
            <a:off x="8566277" y="667872"/>
            <a:ext cx="12700" cy="3564427"/>
          </a:xfrm>
          <a:prstGeom prst="bentConnector3">
            <a:avLst>
              <a:gd name="adj1" fmla="val 329703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1B5C1290-87E0-1FA9-BD11-5DCE0ED35C37}"/>
              </a:ext>
            </a:extLst>
          </p:cNvPr>
          <p:cNvSpPr/>
          <p:nvPr/>
        </p:nvSpPr>
        <p:spPr>
          <a:xfrm>
            <a:off x="2378323" y="886380"/>
            <a:ext cx="1320295" cy="9607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Point Quota</a:t>
            </a:r>
          </a:p>
          <a:p>
            <a:r>
              <a:rPr lang="en-US" sz="1000" dirty="0">
                <a:latin typeface="Times New Roman" panose="02020603050405020304" pitchFamily="18" charset="0"/>
              </a:rPr>
              <a:t>Player’s Junk</a:t>
            </a:r>
            <a:endParaRPr lang="en-US" sz="1000" dirty="0"/>
          </a:p>
          <a:p>
            <a:r>
              <a:rPr lang="en-US" sz="1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Email Address</a:t>
            </a:r>
          </a:p>
          <a:p>
            <a:r>
              <a:rPr lang="en-US" sz="1000" dirty="0"/>
              <a:t>Backup</a:t>
            </a:r>
            <a:endParaRPr lang="en-US" sz="1000" kern="100" dirty="0">
              <a:latin typeface="Times New Roman" panose="02020603050405020304" pitchFamily="18" charset="0"/>
            </a:endParaRPr>
          </a:p>
          <a:p>
            <a:r>
              <a:rPr lang="en-US" sz="1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Restore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88975D2-A4FD-2FAF-73CB-65937EAF33CF}"/>
              </a:ext>
            </a:extLst>
          </p:cNvPr>
          <p:cNvSpPr/>
          <p:nvPr/>
        </p:nvSpPr>
        <p:spPr>
          <a:xfrm>
            <a:off x="791524" y="1068165"/>
            <a:ext cx="1120546" cy="59721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Detail </a:t>
            </a:r>
          </a:p>
          <a:p>
            <a:pPr algn="ctr"/>
            <a:r>
              <a:rPr lang="en-US" sz="1000" dirty="0"/>
              <a:t>Configuration</a:t>
            </a:r>
          </a:p>
          <a:p>
            <a:pPr algn="ctr"/>
            <a:r>
              <a:rPr lang="en-US" sz="1000" dirty="0"/>
              <a:t>Screen</a:t>
            </a:r>
          </a:p>
        </p:txBody>
      </p:sp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id="{8E6D12C3-87F3-64CB-BC6F-925A2B365ED1}"/>
              </a:ext>
            </a:extLst>
          </p:cNvPr>
          <p:cNvSpPr/>
          <p:nvPr/>
        </p:nvSpPr>
        <p:spPr>
          <a:xfrm>
            <a:off x="8487999" y="1005940"/>
            <a:ext cx="914400" cy="62188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Display Detail Screen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AB6963E8-E58B-8594-10A1-F354636AE764}"/>
              </a:ext>
            </a:extLst>
          </p:cNvPr>
          <p:cNvSpPr/>
          <p:nvPr/>
        </p:nvSpPr>
        <p:spPr>
          <a:xfrm>
            <a:off x="7122818" y="1119674"/>
            <a:ext cx="880822" cy="3849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Contact Us</a:t>
            </a:r>
            <a:br>
              <a:rPr lang="en-US" sz="1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</a:br>
            <a:r>
              <a:rPr lang="en-US" sz="1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About.</a:t>
            </a:r>
          </a:p>
        </p:txBody>
      </p:sp>
      <p:cxnSp>
        <p:nvCxnSpPr>
          <p:cNvPr id="122" name="Connector: Elbow 121">
            <a:extLst>
              <a:ext uri="{FF2B5EF4-FFF2-40B4-BE49-F238E27FC236}">
                <a16:creationId xmlns:a16="http://schemas.microsoft.com/office/drawing/2014/main" id="{B4EBB647-AFD1-712A-E7B8-5977E76C741D}"/>
              </a:ext>
            </a:extLst>
          </p:cNvPr>
          <p:cNvCxnSpPr>
            <a:cxnSpLocks/>
            <a:stCxn id="2" idx="3"/>
            <a:endCxn id="110" idx="0"/>
          </p:cNvCxnSpPr>
          <p:nvPr/>
        </p:nvCxnSpPr>
        <p:spPr>
          <a:xfrm>
            <a:off x="6778782" y="687939"/>
            <a:ext cx="784447" cy="43173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4610CAAC-34F3-2155-AC7F-A540DE5C7C2C}"/>
              </a:ext>
            </a:extLst>
          </p:cNvPr>
          <p:cNvCxnSpPr>
            <a:cxnSpLocks/>
            <a:stCxn id="110" idx="3"/>
            <a:endCxn id="109" idx="1"/>
          </p:cNvCxnSpPr>
          <p:nvPr/>
        </p:nvCxnSpPr>
        <p:spPr>
          <a:xfrm>
            <a:off x="8003640" y="1312170"/>
            <a:ext cx="484359" cy="47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2141CDF2-9826-54F7-9329-04A943F5ABEB}"/>
              </a:ext>
            </a:extLst>
          </p:cNvPr>
          <p:cNvCxnSpPr>
            <a:cxnSpLocks/>
            <a:stCxn id="7" idx="1"/>
            <a:endCxn id="12" idx="3"/>
          </p:cNvCxnSpPr>
          <p:nvPr/>
        </p:nvCxnSpPr>
        <p:spPr>
          <a:xfrm flipH="1">
            <a:off x="1912070" y="1366770"/>
            <a:ext cx="46625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2" name="Rectangle: Rounded Corners 161">
            <a:extLst>
              <a:ext uri="{FF2B5EF4-FFF2-40B4-BE49-F238E27FC236}">
                <a16:creationId xmlns:a16="http://schemas.microsoft.com/office/drawing/2014/main" id="{0F135D6B-342D-9D97-0B50-87D8D7A14015}"/>
              </a:ext>
            </a:extLst>
          </p:cNvPr>
          <p:cNvSpPr/>
          <p:nvPr/>
        </p:nvSpPr>
        <p:spPr>
          <a:xfrm>
            <a:off x="9584506" y="4386122"/>
            <a:ext cx="839903" cy="3462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Email Score</a:t>
            </a:r>
          </a:p>
        </p:txBody>
      </p:sp>
      <p:cxnSp>
        <p:nvCxnSpPr>
          <p:cNvPr id="164" name="Connector: Elbow 163">
            <a:extLst>
              <a:ext uri="{FF2B5EF4-FFF2-40B4-BE49-F238E27FC236}">
                <a16:creationId xmlns:a16="http://schemas.microsoft.com/office/drawing/2014/main" id="{10B2FB47-9AA1-8045-2110-CB6301ADB4D3}"/>
              </a:ext>
            </a:extLst>
          </p:cNvPr>
          <p:cNvCxnSpPr>
            <a:cxnSpLocks/>
            <a:stCxn id="77" idx="2"/>
            <a:endCxn id="162" idx="0"/>
          </p:cNvCxnSpPr>
          <p:nvPr/>
        </p:nvCxnSpPr>
        <p:spPr>
          <a:xfrm rot="5400000">
            <a:off x="9863764" y="4245426"/>
            <a:ext cx="281391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7" name="Rectangle: Rounded Corners 176">
            <a:extLst>
              <a:ext uri="{FF2B5EF4-FFF2-40B4-BE49-F238E27FC236}">
                <a16:creationId xmlns:a16="http://schemas.microsoft.com/office/drawing/2014/main" id="{A554E239-2588-11DD-13D3-CBB7200834BD}"/>
              </a:ext>
            </a:extLst>
          </p:cNvPr>
          <p:cNvSpPr/>
          <p:nvPr/>
        </p:nvSpPr>
        <p:spPr>
          <a:xfrm>
            <a:off x="5437360" y="6146199"/>
            <a:ext cx="914400" cy="4572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Player’s</a:t>
            </a:r>
          </a:p>
          <a:p>
            <a:pPr algn="ctr"/>
            <a:r>
              <a:rPr lang="en-US" sz="1000" dirty="0"/>
              <a:t>Junk</a:t>
            </a: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553782DF-5B8F-4BA8-E065-12CA396ABF76}"/>
              </a:ext>
            </a:extLst>
          </p:cNvPr>
          <p:cNvCxnSpPr>
            <a:cxnSpLocks/>
            <a:stCxn id="37" idx="2"/>
            <a:endCxn id="177" idx="0"/>
          </p:cNvCxnSpPr>
          <p:nvPr/>
        </p:nvCxnSpPr>
        <p:spPr>
          <a:xfrm>
            <a:off x="5894560" y="5879655"/>
            <a:ext cx="0" cy="2665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6088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197CC9D-8895-E34C-93F4-DAFD032A2864}"/>
              </a:ext>
            </a:extLst>
          </p:cNvPr>
          <p:cNvSpPr txBox="1"/>
          <p:nvPr/>
        </p:nvSpPr>
        <p:spPr>
          <a:xfrm>
            <a:off x="4998732" y="228635"/>
            <a:ext cx="17347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Score Card Layout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34DEEFE-4D20-595B-505F-578C2AEA1554}"/>
              </a:ext>
            </a:extLst>
          </p:cNvPr>
          <p:cNvSpPr/>
          <p:nvPr/>
        </p:nvSpPr>
        <p:spPr>
          <a:xfrm>
            <a:off x="2709741" y="1325903"/>
            <a:ext cx="6217852" cy="338324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3D18BCD-12AF-D181-7D98-63F6E51460AE}"/>
              </a:ext>
            </a:extLst>
          </p:cNvPr>
          <p:cNvSpPr/>
          <p:nvPr/>
        </p:nvSpPr>
        <p:spPr>
          <a:xfrm>
            <a:off x="3169951" y="1691659"/>
            <a:ext cx="1188707" cy="4571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8FDF903-6A9A-62A0-2E3D-152280A08096}"/>
              </a:ext>
            </a:extLst>
          </p:cNvPr>
          <p:cNvSpPr/>
          <p:nvPr/>
        </p:nvSpPr>
        <p:spPr>
          <a:xfrm>
            <a:off x="3169952" y="2423171"/>
            <a:ext cx="1188707" cy="10058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F57865F-9B95-A6CE-C9E2-6CDBE14D5219}"/>
              </a:ext>
            </a:extLst>
          </p:cNvPr>
          <p:cNvSpPr/>
          <p:nvPr/>
        </p:nvSpPr>
        <p:spPr>
          <a:xfrm>
            <a:off x="3169952" y="3703317"/>
            <a:ext cx="1188707" cy="3657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A4766A-A6E2-65C8-37C3-929377E899A2}"/>
              </a:ext>
            </a:extLst>
          </p:cNvPr>
          <p:cNvSpPr/>
          <p:nvPr/>
        </p:nvSpPr>
        <p:spPr>
          <a:xfrm>
            <a:off x="4701821" y="1691659"/>
            <a:ext cx="2582886" cy="4571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9088D0B-05CF-09F2-FBC4-55A0851597B3}"/>
              </a:ext>
            </a:extLst>
          </p:cNvPr>
          <p:cNvSpPr/>
          <p:nvPr/>
        </p:nvSpPr>
        <p:spPr>
          <a:xfrm>
            <a:off x="4717082" y="2435430"/>
            <a:ext cx="2567625" cy="10058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27C45A3-C2A0-A7BE-5888-DE955BCB5263}"/>
              </a:ext>
            </a:extLst>
          </p:cNvPr>
          <p:cNvSpPr/>
          <p:nvPr/>
        </p:nvSpPr>
        <p:spPr>
          <a:xfrm>
            <a:off x="4804557" y="3703317"/>
            <a:ext cx="2480150" cy="3657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6391222-C7A4-D4D9-F52E-3D2C2D20DF9B}"/>
              </a:ext>
            </a:extLst>
          </p:cNvPr>
          <p:cNvSpPr/>
          <p:nvPr/>
        </p:nvSpPr>
        <p:spPr>
          <a:xfrm>
            <a:off x="7508776" y="1691659"/>
            <a:ext cx="507444" cy="4571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4867648-B79B-18BB-D5E1-4820A2B7789E}"/>
              </a:ext>
            </a:extLst>
          </p:cNvPr>
          <p:cNvSpPr/>
          <p:nvPr/>
        </p:nvSpPr>
        <p:spPr>
          <a:xfrm>
            <a:off x="7508776" y="2435445"/>
            <a:ext cx="507444" cy="9935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754A4CB-964B-F802-182A-319951D29522}"/>
              </a:ext>
            </a:extLst>
          </p:cNvPr>
          <p:cNvSpPr/>
          <p:nvPr/>
        </p:nvSpPr>
        <p:spPr>
          <a:xfrm>
            <a:off x="7508776" y="3703316"/>
            <a:ext cx="507444" cy="3657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ED7BB7-E4EF-262C-359D-6C5C557518EE}"/>
              </a:ext>
            </a:extLst>
          </p:cNvPr>
          <p:cNvSpPr txBox="1"/>
          <p:nvPr/>
        </p:nvSpPr>
        <p:spPr>
          <a:xfrm>
            <a:off x="1552146" y="1783766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Row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C37205-D362-61C1-9F63-12AF36916B22}"/>
              </a:ext>
            </a:extLst>
          </p:cNvPr>
          <p:cNvSpPr txBox="1"/>
          <p:nvPr/>
        </p:nvSpPr>
        <p:spPr>
          <a:xfrm>
            <a:off x="1542265" y="2787585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Row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15ABDDB-3AC6-5E96-8214-E7C315B69A43}"/>
              </a:ext>
            </a:extLst>
          </p:cNvPr>
          <p:cNvSpPr txBox="1"/>
          <p:nvPr/>
        </p:nvSpPr>
        <p:spPr>
          <a:xfrm>
            <a:off x="1604110" y="3747695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Row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D881E45-5569-D266-C6FD-FE0B5FB62487}"/>
              </a:ext>
            </a:extLst>
          </p:cNvPr>
          <p:cNvSpPr txBox="1"/>
          <p:nvPr/>
        </p:nvSpPr>
        <p:spPr>
          <a:xfrm>
            <a:off x="520985" y="1165938"/>
            <a:ext cx="8386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Column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7D61F86-EA8E-7DD4-1C91-F11614CE2848}"/>
              </a:ext>
            </a:extLst>
          </p:cNvPr>
          <p:cNvSpPr txBox="1"/>
          <p:nvPr/>
        </p:nvSpPr>
        <p:spPr>
          <a:xfrm>
            <a:off x="3322895" y="1473715"/>
            <a:ext cx="6527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Column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85895FB-ADD7-9C4E-48B6-86B19A9862F4}"/>
              </a:ext>
            </a:extLst>
          </p:cNvPr>
          <p:cNvSpPr txBox="1"/>
          <p:nvPr/>
        </p:nvSpPr>
        <p:spPr>
          <a:xfrm>
            <a:off x="5492295" y="1473714"/>
            <a:ext cx="65274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Column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BEF8753-CC58-4254-C56C-FE349E9D4C2D}"/>
              </a:ext>
            </a:extLst>
          </p:cNvPr>
          <p:cNvSpPr txBox="1"/>
          <p:nvPr/>
        </p:nvSpPr>
        <p:spPr>
          <a:xfrm>
            <a:off x="7495103" y="1406960"/>
            <a:ext cx="65274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Column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D642965-AEF7-B15F-1F21-46640EA55A83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1359676" y="1319827"/>
            <a:ext cx="1353212" cy="594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1FAFFF3-D27C-F622-BA2C-6F0BB02715B9}"/>
              </a:ext>
            </a:extLst>
          </p:cNvPr>
          <p:cNvCxnSpPr>
            <a:cxnSpLocks/>
            <a:stCxn id="13" idx="3"/>
            <a:endCxn id="4" idx="1"/>
          </p:cNvCxnSpPr>
          <p:nvPr/>
        </p:nvCxnSpPr>
        <p:spPr>
          <a:xfrm flipV="1">
            <a:off x="2044589" y="1920257"/>
            <a:ext cx="1125362" cy="20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E5857AD-F926-A63E-8A58-F3CD6D3F2EA2}"/>
              </a:ext>
            </a:extLst>
          </p:cNvPr>
          <p:cNvCxnSpPr>
            <a:cxnSpLocks/>
            <a:stCxn id="16" idx="3"/>
            <a:endCxn id="5" idx="1"/>
          </p:cNvCxnSpPr>
          <p:nvPr/>
        </p:nvCxnSpPr>
        <p:spPr>
          <a:xfrm>
            <a:off x="2034708" y="2926085"/>
            <a:ext cx="1135244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6884FC4-8D9E-58BD-0F2B-46C7AC9DBEB8}"/>
              </a:ext>
            </a:extLst>
          </p:cNvPr>
          <p:cNvCxnSpPr>
            <a:cxnSpLocks/>
            <a:stCxn id="17" idx="3"/>
            <a:endCxn id="6" idx="1"/>
          </p:cNvCxnSpPr>
          <p:nvPr/>
        </p:nvCxnSpPr>
        <p:spPr>
          <a:xfrm>
            <a:off x="2096553" y="3886195"/>
            <a:ext cx="107339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54620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3B41296-FA58-A9B3-4484-A4F670F2B821}"/>
              </a:ext>
            </a:extLst>
          </p:cNvPr>
          <p:cNvCxnSpPr>
            <a:cxnSpLocks/>
          </p:cNvCxnSpPr>
          <p:nvPr/>
        </p:nvCxnSpPr>
        <p:spPr>
          <a:xfrm>
            <a:off x="4312939" y="6172170"/>
            <a:ext cx="196593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BAB47CC-AF0D-72A8-164B-019B232D63FC}"/>
              </a:ext>
            </a:extLst>
          </p:cNvPr>
          <p:cNvCxnSpPr>
            <a:cxnSpLocks/>
          </p:cNvCxnSpPr>
          <p:nvPr/>
        </p:nvCxnSpPr>
        <p:spPr>
          <a:xfrm flipV="1">
            <a:off x="4312939" y="5768258"/>
            <a:ext cx="1965939" cy="1529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CF950EE-1433-58CC-C555-02FBED6B4AE8}"/>
              </a:ext>
            </a:extLst>
          </p:cNvPr>
          <p:cNvCxnSpPr>
            <a:cxnSpLocks/>
          </p:cNvCxnSpPr>
          <p:nvPr/>
        </p:nvCxnSpPr>
        <p:spPr>
          <a:xfrm>
            <a:off x="4312939" y="5394939"/>
            <a:ext cx="1965939" cy="175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62AFBCD-6882-4495-0BF0-141E742DF64D}"/>
              </a:ext>
            </a:extLst>
          </p:cNvPr>
          <p:cNvCxnSpPr>
            <a:cxnSpLocks/>
          </p:cNvCxnSpPr>
          <p:nvPr/>
        </p:nvCxnSpPr>
        <p:spPr>
          <a:xfrm>
            <a:off x="4312939" y="5006323"/>
            <a:ext cx="1965939" cy="615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4616A86-2483-9FB6-0839-5685770E43A0}"/>
              </a:ext>
            </a:extLst>
          </p:cNvPr>
          <p:cNvCxnSpPr>
            <a:cxnSpLocks/>
          </p:cNvCxnSpPr>
          <p:nvPr/>
        </p:nvCxnSpPr>
        <p:spPr>
          <a:xfrm>
            <a:off x="4312939" y="4617707"/>
            <a:ext cx="1965939" cy="90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8E28D24-B096-1C2F-ADF9-4C6AAD96F7D0}"/>
              </a:ext>
            </a:extLst>
          </p:cNvPr>
          <p:cNvCxnSpPr/>
          <p:nvPr/>
        </p:nvCxnSpPr>
        <p:spPr>
          <a:xfrm>
            <a:off x="4312939" y="4617707"/>
            <a:ext cx="0" cy="15544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A1128FC-9057-ACC9-CAED-9BF9BE2FC020}"/>
              </a:ext>
            </a:extLst>
          </p:cNvPr>
          <p:cNvCxnSpPr/>
          <p:nvPr/>
        </p:nvCxnSpPr>
        <p:spPr>
          <a:xfrm>
            <a:off x="4968252" y="4617707"/>
            <a:ext cx="0" cy="15544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47D6792-4A87-85E0-5C88-0092F67A4D40}"/>
              </a:ext>
            </a:extLst>
          </p:cNvPr>
          <p:cNvCxnSpPr>
            <a:cxnSpLocks/>
          </p:cNvCxnSpPr>
          <p:nvPr/>
        </p:nvCxnSpPr>
        <p:spPr>
          <a:xfrm>
            <a:off x="6278878" y="4617706"/>
            <a:ext cx="0" cy="15544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D05C2F5-3EBC-BB6B-D41A-F023902DB188}"/>
              </a:ext>
            </a:extLst>
          </p:cNvPr>
          <p:cNvCxnSpPr/>
          <p:nvPr/>
        </p:nvCxnSpPr>
        <p:spPr>
          <a:xfrm>
            <a:off x="5623565" y="4617707"/>
            <a:ext cx="0" cy="15544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1039EF1-3315-EFCE-7857-A7863D25366E}"/>
              </a:ext>
            </a:extLst>
          </p:cNvPr>
          <p:cNvSpPr txBox="1"/>
          <p:nvPr/>
        </p:nvSpPr>
        <p:spPr>
          <a:xfrm>
            <a:off x="4502948" y="462734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EA7E074-6EED-A77F-E394-7E16D6259F63}"/>
              </a:ext>
            </a:extLst>
          </p:cNvPr>
          <p:cNvSpPr txBox="1"/>
          <p:nvPr/>
        </p:nvSpPr>
        <p:spPr>
          <a:xfrm>
            <a:off x="5146585" y="463724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AA60C0C-8464-89F9-62F3-15E8D5086BEF}"/>
              </a:ext>
            </a:extLst>
          </p:cNvPr>
          <p:cNvSpPr txBox="1"/>
          <p:nvPr/>
        </p:nvSpPr>
        <p:spPr>
          <a:xfrm>
            <a:off x="5748272" y="466164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22E407E-B373-1FC5-F28D-5BF51B675BEB}"/>
              </a:ext>
            </a:extLst>
          </p:cNvPr>
          <p:cNvSpPr txBox="1"/>
          <p:nvPr/>
        </p:nvSpPr>
        <p:spPr>
          <a:xfrm>
            <a:off x="4502947" y="498167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D436927-012D-6F4A-96CD-A8055D89D28F}"/>
              </a:ext>
            </a:extLst>
          </p:cNvPr>
          <p:cNvSpPr txBox="1"/>
          <p:nvPr/>
        </p:nvSpPr>
        <p:spPr>
          <a:xfrm>
            <a:off x="5154207" y="5008323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57D512D-BAEF-C178-4E70-8CE8D40D4CE4}"/>
              </a:ext>
            </a:extLst>
          </p:cNvPr>
          <p:cNvSpPr txBox="1"/>
          <p:nvPr/>
        </p:nvSpPr>
        <p:spPr>
          <a:xfrm>
            <a:off x="5748272" y="501938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9DDABEC-5508-BD2D-6A8F-335724F86FB5}"/>
              </a:ext>
            </a:extLst>
          </p:cNvPr>
          <p:cNvSpPr txBox="1"/>
          <p:nvPr/>
        </p:nvSpPr>
        <p:spPr>
          <a:xfrm>
            <a:off x="4484143" y="540394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8F7D825-AD2D-7951-FC92-D8324127DC25}"/>
              </a:ext>
            </a:extLst>
          </p:cNvPr>
          <p:cNvSpPr txBox="1"/>
          <p:nvPr/>
        </p:nvSpPr>
        <p:spPr>
          <a:xfrm>
            <a:off x="5132327" y="538729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38DAB0C-4365-367B-252D-8BC6630FA8CB}"/>
              </a:ext>
            </a:extLst>
          </p:cNvPr>
          <p:cNvSpPr txBox="1"/>
          <p:nvPr/>
        </p:nvSpPr>
        <p:spPr>
          <a:xfrm>
            <a:off x="5756670" y="539892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6019BCD-EB22-7ED3-C880-5B931ACF8A0E}"/>
              </a:ext>
            </a:extLst>
          </p:cNvPr>
          <p:cNvSpPr/>
          <p:nvPr/>
        </p:nvSpPr>
        <p:spPr>
          <a:xfrm>
            <a:off x="3765961" y="1919791"/>
            <a:ext cx="1749269" cy="3657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Hdcp – XX  Player 1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0739499-F2B1-2E46-B5F8-11EAC4B6E1B8}"/>
              </a:ext>
            </a:extLst>
          </p:cNvPr>
          <p:cNvSpPr/>
          <p:nvPr/>
        </p:nvSpPr>
        <p:spPr>
          <a:xfrm>
            <a:off x="3765961" y="2550493"/>
            <a:ext cx="1749269" cy="3657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Hdcp – XX  Player 1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233DADC-1789-8FF1-5D2B-A5FBEE47707D}"/>
              </a:ext>
            </a:extLst>
          </p:cNvPr>
          <p:cNvSpPr/>
          <p:nvPr/>
        </p:nvSpPr>
        <p:spPr>
          <a:xfrm>
            <a:off x="3765961" y="3167939"/>
            <a:ext cx="1749269" cy="3657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Hdcp – XX  Player 1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2857A8A-A740-96B2-B22D-CF48BBDF02B2}"/>
              </a:ext>
            </a:extLst>
          </p:cNvPr>
          <p:cNvSpPr/>
          <p:nvPr/>
        </p:nvSpPr>
        <p:spPr>
          <a:xfrm>
            <a:off x="3765961" y="3785385"/>
            <a:ext cx="1749269" cy="3657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Hdcp – XX  Player 1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84BF0360-1F61-3EAE-0433-45E77DEC2C8F}"/>
              </a:ext>
            </a:extLst>
          </p:cNvPr>
          <p:cNvSpPr/>
          <p:nvPr/>
        </p:nvSpPr>
        <p:spPr>
          <a:xfrm>
            <a:off x="5747402" y="1942418"/>
            <a:ext cx="731512" cy="36575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Score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95308C27-F697-B658-1838-A4AF8DFBBFA5}"/>
              </a:ext>
            </a:extLst>
          </p:cNvPr>
          <p:cNvSpPr/>
          <p:nvPr/>
        </p:nvSpPr>
        <p:spPr>
          <a:xfrm>
            <a:off x="5730244" y="2559864"/>
            <a:ext cx="731512" cy="36575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Score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9A647BB1-6BC9-7CE3-9007-D2C8BAFFE7CB}"/>
              </a:ext>
            </a:extLst>
          </p:cNvPr>
          <p:cNvSpPr/>
          <p:nvPr/>
        </p:nvSpPr>
        <p:spPr>
          <a:xfrm>
            <a:off x="5730244" y="3177310"/>
            <a:ext cx="731512" cy="36575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Score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F6A2385E-8392-4AB1-C493-6D88F9D9440D}"/>
              </a:ext>
            </a:extLst>
          </p:cNvPr>
          <p:cNvSpPr/>
          <p:nvPr/>
        </p:nvSpPr>
        <p:spPr>
          <a:xfrm>
            <a:off x="5730244" y="3794756"/>
            <a:ext cx="731512" cy="36575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Score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A3B8D9D-7AD5-823D-BE81-6D53EF7B9196}"/>
              </a:ext>
            </a:extLst>
          </p:cNvPr>
          <p:cNvSpPr txBox="1"/>
          <p:nvPr/>
        </p:nvSpPr>
        <p:spPr>
          <a:xfrm>
            <a:off x="5015421" y="5829019"/>
            <a:ext cx="526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Save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7916862-A6E4-0D17-F17D-F7860CAD3459}"/>
              </a:ext>
            </a:extLst>
          </p:cNvPr>
          <p:cNvSpPr txBox="1"/>
          <p:nvPr/>
        </p:nvSpPr>
        <p:spPr>
          <a:xfrm>
            <a:off x="4295184" y="5833616"/>
            <a:ext cx="5741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Clear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07AEDDA-946D-2EDA-711A-465C19FBCA20}"/>
              </a:ext>
            </a:extLst>
          </p:cNvPr>
          <p:cNvSpPr/>
          <p:nvPr/>
        </p:nvSpPr>
        <p:spPr>
          <a:xfrm>
            <a:off x="3801448" y="989770"/>
            <a:ext cx="1365486" cy="36529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Current Hole  #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54D212-97F7-CFCC-F9A7-C9211CA5A386}"/>
              </a:ext>
            </a:extLst>
          </p:cNvPr>
          <p:cNvSpPr txBox="1"/>
          <p:nvPr/>
        </p:nvSpPr>
        <p:spPr>
          <a:xfrm>
            <a:off x="5083114" y="452699"/>
            <a:ext cx="1446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Enter Score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1935A63-E271-6928-78FE-F5A5A45E1FAA}"/>
              </a:ext>
            </a:extLst>
          </p:cNvPr>
          <p:cNvSpPr txBox="1"/>
          <p:nvPr/>
        </p:nvSpPr>
        <p:spPr>
          <a:xfrm>
            <a:off x="5623564" y="5833616"/>
            <a:ext cx="5405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Back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70417AF-B565-9554-5B1A-C84FFA5943F5}"/>
              </a:ext>
            </a:extLst>
          </p:cNvPr>
          <p:cNvSpPr/>
          <p:nvPr/>
        </p:nvSpPr>
        <p:spPr>
          <a:xfrm>
            <a:off x="8936708" y="499985"/>
            <a:ext cx="2712757" cy="48949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just"/>
            <a:r>
              <a:rPr lang="en-US" sz="1200" dirty="0"/>
              <a:t>User can change the current hole by selecting current hole and enter the hole number.</a:t>
            </a:r>
          </a:p>
          <a:p>
            <a:pPr algn="just"/>
            <a:endParaRPr lang="en-US" sz="1200" dirty="0"/>
          </a:p>
          <a:p>
            <a:pPr algn="just"/>
            <a:r>
              <a:rPr lang="en-US" sz="1200" dirty="0"/>
              <a:t>The cursor will move to the next player entry after keypad key is pressed. Pressing the player score box will focus cursor to that player.</a:t>
            </a:r>
          </a:p>
          <a:p>
            <a:pPr algn="just"/>
            <a:endParaRPr lang="en-US" sz="1200" dirty="0"/>
          </a:p>
          <a:p>
            <a:r>
              <a:rPr lang="en-US" sz="1200" dirty="0"/>
              <a:t>Save - Update score card display screen.</a:t>
            </a:r>
          </a:p>
          <a:p>
            <a:pPr algn="just"/>
            <a:endParaRPr lang="en-US" sz="1200" dirty="0"/>
          </a:p>
          <a:p>
            <a:pPr algn="just"/>
            <a:r>
              <a:rPr lang="en-US" sz="1200" dirty="0"/>
              <a:t>Clear - will erase the last entry. </a:t>
            </a:r>
          </a:p>
          <a:p>
            <a:pPr algn="just"/>
            <a:endParaRPr lang="en-US" sz="1200" dirty="0"/>
          </a:p>
          <a:p>
            <a:pPr algn="just"/>
            <a:r>
              <a:rPr lang="en-US" sz="1200" dirty="0"/>
              <a:t>Net – Use this player score of the team game.</a:t>
            </a:r>
          </a:p>
          <a:p>
            <a:pPr algn="just"/>
            <a:r>
              <a:rPr lang="en-US" sz="1200" dirty="0"/>
              <a:t>Gross – Use this player score of the team game.</a:t>
            </a:r>
          </a:p>
          <a:p>
            <a:pPr algn="just"/>
            <a:endParaRPr lang="en-US" sz="1200" dirty="0"/>
          </a:p>
          <a:p>
            <a:r>
              <a:rPr lang="en-US" sz="1200" dirty="0"/>
              <a:t>Junk – Popup dialog to record the players junk awarded. The junk key must be pressed before entering the player’s score.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53E0BDB-F27C-A619-B6D3-F1CA891FA227}"/>
              </a:ext>
            </a:extLst>
          </p:cNvPr>
          <p:cNvGrpSpPr/>
          <p:nvPr/>
        </p:nvGrpSpPr>
        <p:grpSpPr>
          <a:xfrm>
            <a:off x="6641879" y="2594893"/>
            <a:ext cx="1102778" cy="281563"/>
            <a:chOff x="1249733" y="1143025"/>
            <a:chExt cx="1102778" cy="281563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DE1BAA3D-1A36-14BD-E242-78DFE05691D8}"/>
                </a:ext>
              </a:extLst>
            </p:cNvPr>
            <p:cNvSpPr/>
            <p:nvPr/>
          </p:nvSpPr>
          <p:spPr>
            <a:xfrm>
              <a:off x="1249733" y="1143025"/>
              <a:ext cx="457195" cy="27431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Net</a:t>
              </a: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9FF268A7-5EB0-6C04-937D-B23B3DC09A93}"/>
                </a:ext>
              </a:extLst>
            </p:cNvPr>
            <p:cNvSpPr/>
            <p:nvPr/>
          </p:nvSpPr>
          <p:spPr>
            <a:xfrm>
              <a:off x="1782591" y="1150271"/>
              <a:ext cx="569920" cy="27431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Gross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3CCBD7C-F447-AC55-066E-1B6ACE2E647C}"/>
              </a:ext>
            </a:extLst>
          </p:cNvPr>
          <p:cNvGrpSpPr/>
          <p:nvPr/>
        </p:nvGrpSpPr>
        <p:grpSpPr>
          <a:xfrm>
            <a:off x="6641879" y="1989670"/>
            <a:ext cx="1102778" cy="281563"/>
            <a:chOff x="1249733" y="1143025"/>
            <a:chExt cx="1102778" cy="281563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ABF72CDB-54B0-4083-62DA-20840699D33C}"/>
                </a:ext>
              </a:extLst>
            </p:cNvPr>
            <p:cNvSpPr/>
            <p:nvPr/>
          </p:nvSpPr>
          <p:spPr>
            <a:xfrm>
              <a:off x="1249733" y="1143025"/>
              <a:ext cx="457195" cy="27431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Net</a:t>
              </a: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0AF214F4-FAEE-6E58-BDD1-DBF37EA345A9}"/>
                </a:ext>
              </a:extLst>
            </p:cNvPr>
            <p:cNvSpPr/>
            <p:nvPr/>
          </p:nvSpPr>
          <p:spPr>
            <a:xfrm>
              <a:off x="1782591" y="1150271"/>
              <a:ext cx="569920" cy="27431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Gross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76324B4-FA89-844E-E83D-99559AD95CAB}"/>
              </a:ext>
            </a:extLst>
          </p:cNvPr>
          <p:cNvGrpSpPr/>
          <p:nvPr/>
        </p:nvGrpSpPr>
        <p:grpSpPr>
          <a:xfrm>
            <a:off x="6580427" y="3238118"/>
            <a:ext cx="1164230" cy="274317"/>
            <a:chOff x="1188281" y="1150271"/>
            <a:chExt cx="1164230" cy="274317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2AF25236-C580-6FAE-C968-6098364FDAD1}"/>
                </a:ext>
              </a:extLst>
            </p:cNvPr>
            <p:cNvSpPr/>
            <p:nvPr/>
          </p:nvSpPr>
          <p:spPr>
            <a:xfrm>
              <a:off x="1188281" y="1150271"/>
              <a:ext cx="457195" cy="27431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Net</a:t>
              </a: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153B2160-1769-DE1F-BEC6-D9E63DADE4C9}"/>
                </a:ext>
              </a:extLst>
            </p:cNvPr>
            <p:cNvSpPr/>
            <p:nvPr/>
          </p:nvSpPr>
          <p:spPr>
            <a:xfrm>
              <a:off x="1782591" y="1150271"/>
              <a:ext cx="569920" cy="27431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Gross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96A7168-7D4E-B74B-BB1D-79E1111D0F13}"/>
              </a:ext>
            </a:extLst>
          </p:cNvPr>
          <p:cNvGrpSpPr/>
          <p:nvPr/>
        </p:nvGrpSpPr>
        <p:grpSpPr>
          <a:xfrm>
            <a:off x="6641879" y="3841351"/>
            <a:ext cx="1102778" cy="281563"/>
            <a:chOff x="1249733" y="1143025"/>
            <a:chExt cx="1102778" cy="281563"/>
          </a:xfrm>
        </p:grpSpPr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7FB8834F-BC7A-0769-6466-C0179B765D4A}"/>
                </a:ext>
              </a:extLst>
            </p:cNvPr>
            <p:cNvSpPr/>
            <p:nvPr/>
          </p:nvSpPr>
          <p:spPr>
            <a:xfrm>
              <a:off x="1249733" y="1143025"/>
              <a:ext cx="457195" cy="27431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Net</a:t>
              </a:r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C991E481-7E85-AA4A-879D-C8B94AB32878}"/>
                </a:ext>
              </a:extLst>
            </p:cNvPr>
            <p:cNvSpPr/>
            <p:nvPr/>
          </p:nvSpPr>
          <p:spPr>
            <a:xfrm>
              <a:off x="1782591" y="1150271"/>
              <a:ext cx="569920" cy="27431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Gross</a:t>
              </a:r>
            </a:p>
          </p:txBody>
        </p:sp>
      </p:grp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AD6B1938-F554-B705-5285-7F02D1710C9D}"/>
              </a:ext>
            </a:extLst>
          </p:cNvPr>
          <p:cNvSpPr/>
          <p:nvPr/>
        </p:nvSpPr>
        <p:spPr>
          <a:xfrm>
            <a:off x="5651687" y="999465"/>
            <a:ext cx="731512" cy="37391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Junk</a:t>
            </a:r>
          </a:p>
        </p:txBody>
      </p:sp>
    </p:spTree>
    <p:extLst>
      <p:ext uri="{BB962C8B-B14F-4D97-AF65-F5344CB8AC3E}">
        <p14:creationId xmlns:p14="http://schemas.microsoft.com/office/powerpoint/2010/main" val="28650729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8F3AC0B-833C-CDD7-9944-D05405A7B50A}"/>
              </a:ext>
            </a:extLst>
          </p:cNvPr>
          <p:cNvSpPr/>
          <p:nvPr/>
        </p:nvSpPr>
        <p:spPr>
          <a:xfrm rot="16200000">
            <a:off x="2590477" y="-864195"/>
            <a:ext cx="4397948" cy="841238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D413DE1-04EB-B253-D0EB-5EFC2D94CDC4}"/>
              </a:ext>
            </a:extLst>
          </p:cNvPr>
          <p:cNvSpPr/>
          <p:nvPr/>
        </p:nvSpPr>
        <p:spPr>
          <a:xfrm>
            <a:off x="9256697" y="981524"/>
            <a:ext cx="2712757" cy="40278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just"/>
            <a:r>
              <a:rPr lang="en-US" sz="1200" dirty="0"/>
              <a:t>User can change the current hole by selecting current hole and enter the hole number.</a:t>
            </a:r>
          </a:p>
          <a:p>
            <a:pPr algn="just"/>
            <a:endParaRPr lang="en-US" sz="1200" dirty="0"/>
          </a:p>
          <a:p>
            <a:pPr algn="just"/>
            <a:r>
              <a:rPr lang="en-US" sz="1200" dirty="0"/>
              <a:t>The cursor will move to the next player entry after keypad key is pressed. Pressing the player score box will focus cursor to that player.</a:t>
            </a:r>
          </a:p>
          <a:p>
            <a:pPr algn="just"/>
            <a:endParaRPr lang="en-US" sz="1200" dirty="0"/>
          </a:p>
          <a:p>
            <a:pPr algn="just"/>
            <a:r>
              <a:rPr lang="en-US" sz="1200" dirty="0"/>
              <a:t>Back – Move back to last player’s score</a:t>
            </a:r>
          </a:p>
          <a:p>
            <a:pPr algn="just"/>
            <a:endParaRPr lang="en-US" sz="1200" dirty="0"/>
          </a:p>
          <a:p>
            <a:r>
              <a:rPr lang="en-US" sz="1200" dirty="0"/>
              <a:t>Next/Done - Update score card display screen.</a:t>
            </a:r>
          </a:p>
          <a:p>
            <a:pPr algn="just"/>
            <a:endParaRPr lang="en-US" sz="1200" dirty="0"/>
          </a:p>
          <a:p>
            <a:pPr algn="just"/>
            <a:r>
              <a:rPr lang="en-US" sz="1200" dirty="0"/>
              <a:t>Clear - will erase the current entry. </a:t>
            </a:r>
          </a:p>
          <a:p>
            <a:pPr algn="just"/>
            <a:endParaRPr lang="en-US" sz="1200" dirty="0"/>
          </a:p>
          <a:p>
            <a:pPr algn="just"/>
            <a:r>
              <a:rPr lang="en-US" sz="1200" dirty="0"/>
              <a:t>Net – Use this player score of the team game.</a:t>
            </a:r>
          </a:p>
          <a:p>
            <a:pPr algn="just"/>
            <a:r>
              <a:rPr lang="en-US" sz="1200" dirty="0"/>
              <a:t>Gross – Use this player score of the team game.</a:t>
            </a:r>
          </a:p>
          <a:p>
            <a:pPr algn="just"/>
            <a:endParaRPr lang="en-US" sz="1200" dirty="0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4CAD7A68-1A11-30A6-4FF4-09854190ECE3}"/>
              </a:ext>
            </a:extLst>
          </p:cNvPr>
          <p:cNvGrpSpPr/>
          <p:nvPr/>
        </p:nvGrpSpPr>
        <p:grpSpPr>
          <a:xfrm>
            <a:off x="6659639" y="2911056"/>
            <a:ext cx="1965939" cy="1211313"/>
            <a:chOff x="6659639" y="2911056"/>
            <a:chExt cx="1965939" cy="1211313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29333A6-07EC-886B-9CE6-E9ADDE498229}"/>
                </a:ext>
              </a:extLst>
            </p:cNvPr>
            <p:cNvSpPr txBox="1"/>
            <p:nvPr/>
          </p:nvSpPr>
          <p:spPr>
            <a:xfrm>
              <a:off x="6810313" y="327110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08741C0-0C0F-D894-5D46-84A50CC8391A}"/>
                </a:ext>
              </a:extLst>
            </p:cNvPr>
            <p:cNvSpPr txBox="1"/>
            <p:nvPr/>
          </p:nvSpPr>
          <p:spPr>
            <a:xfrm>
              <a:off x="7454410" y="3289566"/>
              <a:ext cx="3129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C0782932-5E00-170C-CCE3-D711A402D1B7}"/>
                </a:ext>
              </a:extLst>
            </p:cNvPr>
            <p:cNvGrpSpPr/>
            <p:nvPr/>
          </p:nvGrpSpPr>
          <p:grpSpPr>
            <a:xfrm>
              <a:off x="6659639" y="2911056"/>
              <a:ext cx="1965939" cy="1211313"/>
              <a:chOff x="6659639" y="1925181"/>
              <a:chExt cx="1965939" cy="1211313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2AF213E7-7289-D34A-9AD2-2B60BE2FD8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59639" y="3091030"/>
                <a:ext cx="1965939" cy="1744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A2EBB697-9301-0745-5BE8-F270A8F805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59639" y="2702414"/>
                <a:ext cx="1965939" cy="1754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DA6FC205-51A3-3A87-570E-DA8D88DA46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59639" y="2313798"/>
                <a:ext cx="1965939" cy="6159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5E86298E-A220-408E-631E-5DDF2465DC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59639" y="1925182"/>
                <a:ext cx="1965939" cy="9063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D344899F-FA6A-C4DF-377E-6EACA9B43C0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59639" y="1925182"/>
                <a:ext cx="0" cy="116584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8A17150C-5F35-980B-8A6C-AB024EA6A5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14952" y="1925182"/>
                <a:ext cx="0" cy="116584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DFCBF485-72A4-1A40-CCA8-BEBD10A755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25578" y="1925181"/>
                <a:ext cx="0" cy="1211313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2C38FDA6-C652-1BD3-3AB0-2B407AC50D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70265" y="1925182"/>
                <a:ext cx="0" cy="1158199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77A9B70-73BD-22D1-E6D5-F22BCF9FC193}"/>
                  </a:ext>
                </a:extLst>
              </p:cNvPr>
              <p:cNvSpPr txBox="1"/>
              <p:nvPr/>
            </p:nvSpPr>
            <p:spPr>
              <a:xfrm>
                <a:off x="6849648" y="1934823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B64A88E-80EC-1BCC-4794-8C51D0A55D9C}"/>
                  </a:ext>
                </a:extLst>
              </p:cNvPr>
              <p:cNvSpPr txBox="1"/>
              <p:nvPr/>
            </p:nvSpPr>
            <p:spPr>
              <a:xfrm>
                <a:off x="7493285" y="1944722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138E3B2-0D69-C6BA-ECE1-EAEB58781901}"/>
                  </a:ext>
                </a:extLst>
              </p:cNvPr>
              <p:cNvSpPr txBox="1"/>
              <p:nvPr/>
            </p:nvSpPr>
            <p:spPr>
              <a:xfrm>
                <a:off x="8094972" y="1969115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C650C7A-037A-959C-CF5D-478A1BF4357C}"/>
                  </a:ext>
                </a:extLst>
              </p:cNvPr>
              <p:cNvSpPr txBox="1"/>
              <p:nvPr/>
            </p:nvSpPr>
            <p:spPr>
              <a:xfrm>
                <a:off x="8094972" y="2326857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6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F7E68FB-6414-8CD6-9560-942FE789B7D2}"/>
                  </a:ext>
                </a:extLst>
              </p:cNvPr>
              <p:cNvSpPr txBox="1"/>
              <p:nvPr/>
            </p:nvSpPr>
            <p:spPr>
              <a:xfrm>
                <a:off x="6830843" y="2711421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7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65ADC53-24AB-F53D-E7E1-A9602F08F88A}"/>
                  </a:ext>
                </a:extLst>
              </p:cNvPr>
              <p:cNvSpPr txBox="1"/>
              <p:nvPr/>
            </p:nvSpPr>
            <p:spPr>
              <a:xfrm>
                <a:off x="7479027" y="2694770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8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CE448AA-BFD7-71B3-4EFB-8AA9F1F682B7}"/>
                  </a:ext>
                </a:extLst>
              </p:cNvPr>
              <p:cNvSpPr txBox="1"/>
              <p:nvPr/>
            </p:nvSpPr>
            <p:spPr>
              <a:xfrm>
                <a:off x="8103370" y="2706401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9</a:t>
                </a:r>
              </a:p>
            </p:txBody>
          </p:sp>
        </p:grp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D8F4CD00-2645-506F-B657-EDA46A3F8977}"/>
              </a:ext>
            </a:extLst>
          </p:cNvPr>
          <p:cNvSpPr/>
          <p:nvPr/>
        </p:nvSpPr>
        <p:spPr>
          <a:xfrm>
            <a:off x="1732405" y="2059675"/>
            <a:ext cx="1365486" cy="36529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Current Hole  #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4187842-4A18-5960-33E2-92337123E89E}"/>
              </a:ext>
            </a:extLst>
          </p:cNvPr>
          <p:cNvSpPr txBox="1"/>
          <p:nvPr/>
        </p:nvSpPr>
        <p:spPr>
          <a:xfrm>
            <a:off x="3014071" y="1522604"/>
            <a:ext cx="1446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Enter Score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FA7BE64-3F31-E25D-1219-04798428791F}"/>
              </a:ext>
            </a:extLst>
          </p:cNvPr>
          <p:cNvSpPr/>
          <p:nvPr/>
        </p:nvSpPr>
        <p:spPr>
          <a:xfrm>
            <a:off x="857770" y="3085849"/>
            <a:ext cx="1749269" cy="3657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Hdcp – XX  Player 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49A2EF7-4569-4C68-7703-44E431C2122E}"/>
              </a:ext>
            </a:extLst>
          </p:cNvPr>
          <p:cNvSpPr/>
          <p:nvPr/>
        </p:nvSpPr>
        <p:spPr>
          <a:xfrm>
            <a:off x="857770" y="3716551"/>
            <a:ext cx="1749269" cy="3657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Hdcp – XX  Player 1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3A5A9FC-4247-9141-B5D4-B59150849867}"/>
              </a:ext>
            </a:extLst>
          </p:cNvPr>
          <p:cNvSpPr/>
          <p:nvPr/>
        </p:nvSpPr>
        <p:spPr>
          <a:xfrm>
            <a:off x="857770" y="4333997"/>
            <a:ext cx="1749269" cy="3657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Hdcp – XX  Player 1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10EDDFE-E8A5-C7B7-AE8A-7C8DCB7F78B2}"/>
              </a:ext>
            </a:extLst>
          </p:cNvPr>
          <p:cNvSpPr/>
          <p:nvPr/>
        </p:nvSpPr>
        <p:spPr>
          <a:xfrm>
            <a:off x="830970" y="4951443"/>
            <a:ext cx="1749269" cy="3657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Hdcp – XX  Player 1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733E5525-753C-3A75-4262-33F19B3EEE06}"/>
              </a:ext>
            </a:extLst>
          </p:cNvPr>
          <p:cNvSpPr/>
          <p:nvPr/>
        </p:nvSpPr>
        <p:spPr>
          <a:xfrm>
            <a:off x="2812411" y="3108476"/>
            <a:ext cx="731512" cy="36575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Score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0564FE86-B7BF-2EC8-9048-AE839E3AD830}"/>
              </a:ext>
            </a:extLst>
          </p:cNvPr>
          <p:cNvSpPr/>
          <p:nvPr/>
        </p:nvSpPr>
        <p:spPr>
          <a:xfrm>
            <a:off x="2795253" y="3725922"/>
            <a:ext cx="731512" cy="36575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Score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8267D55B-1303-4FDA-51E1-7C697795E5EF}"/>
              </a:ext>
            </a:extLst>
          </p:cNvPr>
          <p:cNvSpPr/>
          <p:nvPr/>
        </p:nvSpPr>
        <p:spPr>
          <a:xfrm>
            <a:off x="2795253" y="4343368"/>
            <a:ext cx="731512" cy="36575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Score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EABB2FE9-B32B-DD4C-4C3F-86D2F858EDDC}"/>
              </a:ext>
            </a:extLst>
          </p:cNvPr>
          <p:cNvSpPr/>
          <p:nvPr/>
        </p:nvSpPr>
        <p:spPr>
          <a:xfrm>
            <a:off x="2795253" y="4960814"/>
            <a:ext cx="731512" cy="36575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Score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B587688-CB17-E34A-DFF5-06243728D012}"/>
              </a:ext>
            </a:extLst>
          </p:cNvPr>
          <p:cNvGrpSpPr/>
          <p:nvPr/>
        </p:nvGrpSpPr>
        <p:grpSpPr>
          <a:xfrm>
            <a:off x="3706888" y="3760951"/>
            <a:ext cx="1102778" cy="281563"/>
            <a:chOff x="1249733" y="1143025"/>
            <a:chExt cx="1102778" cy="281563"/>
          </a:xfrm>
        </p:grpSpPr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10DE6C26-9248-F43D-1CD3-2E4313B136BA}"/>
                </a:ext>
              </a:extLst>
            </p:cNvPr>
            <p:cNvSpPr/>
            <p:nvPr/>
          </p:nvSpPr>
          <p:spPr>
            <a:xfrm>
              <a:off x="1249733" y="1143025"/>
              <a:ext cx="457195" cy="27431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Net</a:t>
              </a:r>
            </a:p>
          </p:txBody>
        </p:sp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3762E935-03AA-CFD7-212C-935A1C3362D9}"/>
                </a:ext>
              </a:extLst>
            </p:cNvPr>
            <p:cNvSpPr/>
            <p:nvPr/>
          </p:nvSpPr>
          <p:spPr>
            <a:xfrm>
              <a:off x="1782591" y="1150271"/>
              <a:ext cx="569920" cy="27431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Gross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3E0DD189-5317-573E-ECB2-41D6EB07C242}"/>
              </a:ext>
            </a:extLst>
          </p:cNvPr>
          <p:cNvGrpSpPr/>
          <p:nvPr/>
        </p:nvGrpSpPr>
        <p:grpSpPr>
          <a:xfrm>
            <a:off x="3706888" y="3155728"/>
            <a:ext cx="1102778" cy="281563"/>
            <a:chOff x="1249733" y="1143025"/>
            <a:chExt cx="1102778" cy="281563"/>
          </a:xfrm>
        </p:grpSpPr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B73DE622-590E-F2F5-5E1B-59A999E85116}"/>
                </a:ext>
              </a:extLst>
            </p:cNvPr>
            <p:cNvSpPr/>
            <p:nvPr/>
          </p:nvSpPr>
          <p:spPr>
            <a:xfrm>
              <a:off x="1249733" y="1143025"/>
              <a:ext cx="457195" cy="27431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Net</a:t>
              </a:r>
            </a:p>
          </p:txBody>
        </p: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9B9CC785-13C6-4C88-D38D-68CAFA509F10}"/>
                </a:ext>
              </a:extLst>
            </p:cNvPr>
            <p:cNvSpPr/>
            <p:nvPr/>
          </p:nvSpPr>
          <p:spPr>
            <a:xfrm>
              <a:off x="1782591" y="1150271"/>
              <a:ext cx="569920" cy="27431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Gross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BDB948BC-D8EE-730D-D9DC-13DFCDAB2861}"/>
              </a:ext>
            </a:extLst>
          </p:cNvPr>
          <p:cNvGrpSpPr/>
          <p:nvPr/>
        </p:nvGrpSpPr>
        <p:grpSpPr>
          <a:xfrm>
            <a:off x="3659004" y="4404176"/>
            <a:ext cx="1164230" cy="274317"/>
            <a:chOff x="1188281" y="1150271"/>
            <a:chExt cx="1164230" cy="274317"/>
          </a:xfrm>
        </p:grpSpPr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707E86BB-7566-F417-E9F3-777CA8236D66}"/>
                </a:ext>
              </a:extLst>
            </p:cNvPr>
            <p:cNvSpPr/>
            <p:nvPr/>
          </p:nvSpPr>
          <p:spPr>
            <a:xfrm>
              <a:off x="1188281" y="1150271"/>
              <a:ext cx="457195" cy="27431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Net</a:t>
              </a:r>
            </a:p>
          </p:txBody>
        </p:sp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1C54A45E-8BEC-3685-C919-DBBD8DF09F68}"/>
                </a:ext>
              </a:extLst>
            </p:cNvPr>
            <p:cNvSpPr/>
            <p:nvPr/>
          </p:nvSpPr>
          <p:spPr>
            <a:xfrm>
              <a:off x="1782591" y="1150271"/>
              <a:ext cx="569920" cy="27431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Gross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62608CED-F145-A649-73F5-6413A92B1C3A}"/>
              </a:ext>
            </a:extLst>
          </p:cNvPr>
          <p:cNvGrpSpPr/>
          <p:nvPr/>
        </p:nvGrpSpPr>
        <p:grpSpPr>
          <a:xfrm>
            <a:off x="3702178" y="5002153"/>
            <a:ext cx="1102778" cy="281563"/>
            <a:chOff x="1249733" y="1143025"/>
            <a:chExt cx="1102778" cy="281563"/>
          </a:xfrm>
        </p:grpSpPr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C4DFC217-8A19-1367-DD1C-2A24FD709121}"/>
                </a:ext>
              </a:extLst>
            </p:cNvPr>
            <p:cNvSpPr/>
            <p:nvPr/>
          </p:nvSpPr>
          <p:spPr>
            <a:xfrm>
              <a:off x="1249733" y="1143025"/>
              <a:ext cx="457195" cy="27431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Net</a:t>
              </a:r>
            </a:p>
          </p:txBody>
        </p:sp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81824AD6-DB74-714D-9E07-BAF20E894615}"/>
                </a:ext>
              </a:extLst>
            </p:cNvPr>
            <p:cNvSpPr/>
            <p:nvPr/>
          </p:nvSpPr>
          <p:spPr>
            <a:xfrm>
              <a:off x="1782591" y="1150271"/>
              <a:ext cx="569920" cy="27431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Gross</a:t>
              </a:r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DF3F4C33-A17D-1542-1CFA-41C369A7158B}"/>
              </a:ext>
            </a:extLst>
          </p:cNvPr>
          <p:cNvSpPr txBox="1"/>
          <p:nvPr/>
        </p:nvSpPr>
        <p:spPr>
          <a:xfrm>
            <a:off x="1220955" y="2658538"/>
            <a:ext cx="21627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Player Name                    Score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6726D7B2-995C-2267-6942-241B97B0FAAF}"/>
              </a:ext>
            </a:extLst>
          </p:cNvPr>
          <p:cNvSpPr/>
          <p:nvPr/>
        </p:nvSpPr>
        <p:spPr>
          <a:xfrm>
            <a:off x="6636970" y="4709124"/>
            <a:ext cx="569919" cy="33067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Back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F5DC69FE-8E11-5C4D-B929-ACAC6A2FB1B7}"/>
              </a:ext>
            </a:extLst>
          </p:cNvPr>
          <p:cNvSpPr/>
          <p:nvPr/>
        </p:nvSpPr>
        <p:spPr>
          <a:xfrm>
            <a:off x="7283417" y="4709124"/>
            <a:ext cx="608078" cy="33067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Clear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0BDDA76F-9328-428D-22ED-30FB254FDC16}"/>
              </a:ext>
            </a:extLst>
          </p:cNvPr>
          <p:cNvSpPr/>
          <p:nvPr/>
        </p:nvSpPr>
        <p:spPr>
          <a:xfrm>
            <a:off x="7988260" y="4709124"/>
            <a:ext cx="637318" cy="33067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Next</a:t>
            </a:r>
          </a:p>
        </p:txBody>
      </p:sp>
    </p:spTree>
    <p:extLst>
      <p:ext uri="{BB962C8B-B14F-4D97-AF65-F5344CB8AC3E}">
        <p14:creationId xmlns:p14="http://schemas.microsoft.com/office/powerpoint/2010/main" val="16833521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92DE353-0F1D-8138-85E5-65E64C06115A}"/>
              </a:ext>
            </a:extLst>
          </p:cNvPr>
          <p:cNvSpPr/>
          <p:nvPr/>
        </p:nvSpPr>
        <p:spPr>
          <a:xfrm>
            <a:off x="5913122" y="502952"/>
            <a:ext cx="914390" cy="3657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Nav</a:t>
            </a:r>
          </a:p>
          <a:p>
            <a:pPr algn="ctr"/>
            <a:r>
              <a:rPr lang="en-US" sz="1200" dirty="0"/>
              <a:t>Graph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DD5CA54-F6A5-E73E-4949-1E0EA1C62341}"/>
              </a:ext>
            </a:extLst>
          </p:cNvPr>
          <p:cNvSpPr/>
          <p:nvPr/>
        </p:nvSpPr>
        <p:spPr>
          <a:xfrm>
            <a:off x="3568103" y="1023359"/>
            <a:ext cx="1274052" cy="48767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Team</a:t>
            </a:r>
          </a:p>
          <a:p>
            <a:pPr algn="ctr"/>
            <a:r>
              <a:rPr lang="en-US" sz="1200" dirty="0"/>
              <a:t>Configuration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590CA25-2050-1EA3-8E34-A57ECF839A08}"/>
              </a:ext>
            </a:extLst>
          </p:cNvPr>
          <p:cNvSpPr/>
          <p:nvPr/>
        </p:nvSpPr>
        <p:spPr>
          <a:xfrm>
            <a:off x="8564853" y="1021108"/>
            <a:ext cx="914390" cy="3657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Team Game On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B9791D1D-8DB5-2977-396C-0B9AB20364C5}"/>
              </a:ext>
            </a:extLst>
          </p:cNvPr>
          <p:cNvCxnSpPr>
            <a:cxnSpLocks/>
            <a:stCxn id="5" idx="3"/>
            <a:endCxn id="7" idx="0"/>
          </p:cNvCxnSpPr>
          <p:nvPr/>
        </p:nvCxnSpPr>
        <p:spPr>
          <a:xfrm>
            <a:off x="6827512" y="685830"/>
            <a:ext cx="2194536" cy="33527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287B5607-A450-4020-9CB2-A9CA4D80574B}"/>
              </a:ext>
            </a:extLst>
          </p:cNvPr>
          <p:cNvCxnSpPr>
            <a:cxnSpLocks/>
            <a:stCxn id="5" idx="1"/>
            <a:endCxn id="6" idx="0"/>
          </p:cNvCxnSpPr>
          <p:nvPr/>
        </p:nvCxnSpPr>
        <p:spPr>
          <a:xfrm rot="10800000" flipV="1">
            <a:off x="4205130" y="685829"/>
            <a:ext cx="1707993" cy="33752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29BCAC6-09EA-035D-47E6-14B8682B10DC}"/>
              </a:ext>
            </a:extLst>
          </p:cNvPr>
          <p:cNvSpPr txBox="1"/>
          <p:nvPr/>
        </p:nvSpPr>
        <p:spPr>
          <a:xfrm>
            <a:off x="7155041" y="471281"/>
            <a:ext cx="11737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Route- Game 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30B9E4D-7CF6-34C8-2FBB-370EA9BBBE46}"/>
              </a:ext>
            </a:extLst>
          </p:cNvPr>
          <p:cNvSpPr txBox="1"/>
          <p:nvPr/>
        </p:nvSpPr>
        <p:spPr>
          <a:xfrm>
            <a:off x="4320433" y="439639"/>
            <a:ext cx="14398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Route- Configuration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6778592-FEC7-B921-C372-40A74CD9A412}"/>
              </a:ext>
            </a:extLst>
          </p:cNvPr>
          <p:cNvSpPr/>
          <p:nvPr/>
        </p:nvSpPr>
        <p:spPr>
          <a:xfrm>
            <a:off x="1564702" y="2119718"/>
            <a:ext cx="1274052" cy="48767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Courses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5BD32CE-EB51-D71A-B168-675EF2E259A0}"/>
              </a:ext>
            </a:extLst>
          </p:cNvPr>
          <p:cNvSpPr/>
          <p:nvPr/>
        </p:nvSpPr>
        <p:spPr>
          <a:xfrm>
            <a:off x="3547896" y="2115991"/>
            <a:ext cx="1274052" cy="48767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Course Detail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C5952A3-309A-66D5-1935-2799E139B157}"/>
              </a:ext>
            </a:extLst>
          </p:cNvPr>
          <p:cNvSpPr/>
          <p:nvPr/>
        </p:nvSpPr>
        <p:spPr>
          <a:xfrm>
            <a:off x="4939186" y="2115992"/>
            <a:ext cx="1274052" cy="48767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Player Setup</a:t>
            </a: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0E141F05-CA1B-9781-E014-A91C251E5D73}"/>
              </a:ext>
            </a:extLst>
          </p:cNvPr>
          <p:cNvCxnSpPr>
            <a:cxnSpLocks/>
            <a:stCxn id="6" idx="1"/>
            <a:endCxn id="21" idx="0"/>
          </p:cNvCxnSpPr>
          <p:nvPr/>
        </p:nvCxnSpPr>
        <p:spPr>
          <a:xfrm rot="10800000" flipV="1">
            <a:off x="2201729" y="1267196"/>
            <a:ext cx="1366375" cy="85252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C2FE883B-C50F-F5D7-E4D0-ED324ECD3AC6}"/>
              </a:ext>
            </a:extLst>
          </p:cNvPr>
          <p:cNvSpPr txBox="1"/>
          <p:nvPr/>
        </p:nvSpPr>
        <p:spPr>
          <a:xfrm>
            <a:off x="2193425" y="1018720"/>
            <a:ext cx="10230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Start - Course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7C6821E-C597-3903-5CCD-6E60283154A7}"/>
              </a:ext>
            </a:extLst>
          </p:cNvPr>
          <p:cNvSpPr txBox="1"/>
          <p:nvPr/>
        </p:nvSpPr>
        <p:spPr>
          <a:xfrm>
            <a:off x="3284572" y="1840966"/>
            <a:ext cx="10358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Route- Details</a:t>
            </a:r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EF3840BD-E245-D0A7-B671-32F72665CC14}"/>
              </a:ext>
            </a:extLst>
          </p:cNvPr>
          <p:cNvCxnSpPr>
            <a:cxnSpLocks/>
            <a:stCxn id="6" idx="2"/>
            <a:endCxn id="22" idx="0"/>
          </p:cNvCxnSpPr>
          <p:nvPr/>
        </p:nvCxnSpPr>
        <p:spPr>
          <a:xfrm rot="5400000">
            <a:off x="3892547" y="1803408"/>
            <a:ext cx="604959" cy="2020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BCDFBDC9-F646-8FDA-AC92-F48EB932CFBE}"/>
              </a:ext>
            </a:extLst>
          </p:cNvPr>
          <p:cNvCxnSpPr>
            <a:cxnSpLocks/>
            <a:stCxn id="6" idx="3"/>
            <a:endCxn id="23" idx="0"/>
          </p:cNvCxnSpPr>
          <p:nvPr/>
        </p:nvCxnSpPr>
        <p:spPr>
          <a:xfrm>
            <a:off x="4842155" y="1267196"/>
            <a:ext cx="734057" cy="84879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7D8DD686-077D-327D-73D3-D32D174C7AF2}"/>
              </a:ext>
            </a:extLst>
          </p:cNvPr>
          <p:cNvSpPr txBox="1"/>
          <p:nvPr/>
        </p:nvSpPr>
        <p:spPr>
          <a:xfrm>
            <a:off x="4885959" y="1811194"/>
            <a:ext cx="13805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Route- Player Setup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92A10FA-3E98-BF27-E11A-68175AF0D143}"/>
              </a:ext>
            </a:extLst>
          </p:cNvPr>
          <p:cNvSpPr/>
          <p:nvPr/>
        </p:nvSpPr>
        <p:spPr>
          <a:xfrm>
            <a:off x="7284705" y="2087186"/>
            <a:ext cx="914390" cy="42742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Score Cards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C14E378-657B-403D-6BD8-207ED78F2365}"/>
              </a:ext>
            </a:extLst>
          </p:cNvPr>
          <p:cNvSpPr/>
          <p:nvPr/>
        </p:nvSpPr>
        <p:spPr>
          <a:xfrm>
            <a:off x="9753560" y="2087187"/>
            <a:ext cx="914390" cy="42742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Players</a:t>
            </a:r>
          </a:p>
          <a:p>
            <a:pPr algn="ctr"/>
            <a:r>
              <a:rPr lang="en-US" sz="1200" dirty="0"/>
              <a:t>Summary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78C0B617-725D-7896-AAE9-1F8A6C831E3D}"/>
              </a:ext>
            </a:extLst>
          </p:cNvPr>
          <p:cNvCxnSpPr>
            <a:cxnSpLocks/>
            <a:stCxn id="7" idx="1"/>
            <a:endCxn id="4" idx="0"/>
          </p:cNvCxnSpPr>
          <p:nvPr/>
        </p:nvCxnSpPr>
        <p:spPr>
          <a:xfrm rot="10800000" flipV="1">
            <a:off x="7741901" y="1203986"/>
            <a:ext cx="822953" cy="88320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9BEF6C4B-FEA4-F4A6-508E-CE1124EEF342}"/>
              </a:ext>
            </a:extLst>
          </p:cNvPr>
          <p:cNvCxnSpPr>
            <a:cxnSpLocks/>
            <a:stCxn id="7" idx="3"/>
            <a:endCxn id="8" idx="0"/>
          </p:cNvCxnSpPr>
          <p:nvPr/>
        </p:nvCxnSpPr>
        <p:spPr>
          <a:xfrm>
            <a:off x="9479243" y="1203986"/>
            <a:ext cx="731512" cy="88320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72610539-5A46-CB69-9E09-C267E58F5D8B}"/>
              </a:ext>
            </a:extLst>
          </p:cNvPr>
          <p:cNvSpPr txBox="1"/>
          <p:nvPr/>
        </p:nvSpPr>
        <p:spPr>
          <a:xfrm>
            <a:off x="7099867" y="1783580"/>
            <a:ext cx="13292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Route – Score Card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2056EBF-3966-6AEA-E823-573C690C791F}"/>
              </a:ext>
            </a:extLst>
          </p:cNvPr>
          <p:cNvSpPr txBox="1"/>
          <p:nvPr/>
        </p:nvSpPr>
        <p:spPr>
          <a:xfrm>
            <a:off x="9662121" y="1790840"/>
            <a:ext cx="12586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Route – Summary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1355EFA-AAE8-E1C5-1FB0-175E808AC82C}"/>
              </a:ext>
            </a:extLst>
          </p:cNvPr>
          <p:cNvSpPr/>
          <p:nvPr/>
        </p:nvSpPr>
        <p:spPr>
          <a:xfrm>
            <a:off x="417964" y="3173635"/>
            <a:ext cx="1737341" cy="192021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200" dirty="0"/>
              <a:t>Summary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EDFE00B-E869-089A-8D38-92752904CF53}"/>
              </a:ext>
            </a:extLst>
          </p:cNvPr>
          <p:cNvSpPr/>
          <p:nvPr/>
        </p:nvSpPr>
        <p:spPr>
          <a:xfrm>
            <a:off x="2666427" y="3155175"/>
            <a:ext cx="1737341" cy="192021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200" dirty="0"/>
              <a:t>Courses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138B4D4-7061-0D29-3E22-01A837851DED}"/>
              </a:ext>
            </a:extLst>
          </p:cNvPr>
          <p:cNvSpPr/>
          <p:nvPr/>
        </p:nvSpPr>
        <p:spPr>
          <a:xfrm>
            <a:off x="6795087" y="3211673"/>
            <a:ext cx="1737341" cy="192021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200" dirty="0"/>
              <a:t>Players</a:t>
            </a:r>
          </a:p>
          <a:p>
            <a:pPr algn="ctr"/>
            <a:r>
              <a:rPr lang="en-US" sz="1200" dirty="0"/>
              <a:t>Setup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5D2CD95-1114-9D90-BFBE-5D54B37A99A7}"/>
              </a:ext>
            </a:extLst>
          </p:cNvPr>
          <p:cNvSpPr/>
          <p:nvPr/>
        </p:nvSpPr>
        <p:spPr>
          <a:xfrm>
            <a:off x="9396994" y="3208623"/>
            <a:ext cx="1737341" cy="192021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200" dirty="0"/>
              <a:t>Score Card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D886ADD-04FE-CFF1-5233-08C309C7812D}"/>
              </a:ext>
            </a:extLst>
          </p:cNvPr>
          <p:cNvSpPr/>
          <p:nvPr/>
        </p:nvSpPr>
        <p:spPr>
          <a:xfrm>
            <a:off x="4632976" y="3208623"/>
            <a:ext cx="1737341" cy="192021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200" dirty="0"/>
              <a:t>Course Detail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DE71E0A-1FDB-5A38-F47B-05CE9D5F75A4}"/>
              </a:ext>
            </a:extLst>
          </p:cNvPr>
          <p:cNvSpPr txBox="1"/>
          <p:nvPr/>
        </p:nvSpPr>
        <p:spPr>
          <a:xfrm>
            <a:off x="737629" y="4809601"/>
            <a:ext cx="640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Resume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E66ACBA-29EF-895B-EDC7-56B89C22569E}"/>
              </a:ext>
            </a:extLst>
          </p:cNvPr>
          <p:cNvSpPr txBox="1"/>
          <p:nvPr/>
        </p:nvSpPr>
        <p:spPr>
          <a:xfrm>
            <a:off x="1196044" y="4832530"/>
            <a:ext cx="640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Players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22664F1-130F-7A23-AA55-E3C2F8FAE3AF}"/>
              </a:ext>
            </a:extLst>
          </p:cNvPr>
          <p:cNvSpPr txBox="1"/>
          <p:nvPr/>
        </p:nvSpPr>
        <p:spPr>
          <a:xfrm>
            <a:off x="1609282" y="4832530"/>
            <a:ext cx="640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Courses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FC3953F-1433-4881-AD3A-22CCBC7B683F}"/>
              </a:ext>
            </a:extLst>
          </p:cNvPr>
          <p:cNvSpPr txBox="1"/>
          <p:nvPr/>
        </p:nvSpPr>
        <p:spPr>
          <a:xfrm>
            <a:off x="463923" y="4800585"/>
            <a:ext cx="4480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Exit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6352C36-F3AC-4575-D3A0-F372FB3CD7D2}"/>
              </a:ext>
            </a:extLst>
          </p:cNvPr>
          <p:cNvSpPr txBox="1"/>
          <p:nvPr/>
        </p:nvSpPr>
        <p:spPr>
          <a:xfrm>
            <a:off x="4920742" y="4755553"/>
            <a:ext cx="4647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Save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96D4499-CCCA-4528-A3B3-BEEAC59B1F77}"/>
              </a:ext>
            </a:extLst>
          </p:cNvPr>
          <p:cNvSpPr txBox="1"/>
          <p:nvPr/>
        </p:nvSpPr>
        <p:spPr>
          <a:xfrm>
            <a:off x="4938673" y="4631867"/>
            <a:ext cx="640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Cancel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4CECCC8-BE33-4E55-54E8-89A5DEC778D5}"/>
              </a:ext>
            </a:extLst>
          </p:cNvPr>
          <p:cNvSpPr txBox="1"/>
          <p:nvPr/>
        </p:nvSpPr>
        <p:spPr>
          <a:xfrm>
            <a:off x="3214168" y="4800585"/>
            <a:ext cx="4440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Edit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886A7E6-3D3D-008F-4563-33C759880C5F}"/>
              </a:ext>
            </a:extLst>
          </p:cNvPr>
          <p:cNvSpPr txBox="1"/>
          <p:nvPr/>
        </p:nvSpPr>
        <p:spPr>
          <a:xfrm>
            <a:off x="3555957" y="4809601"/>
            <a:ext cx="5181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Delete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72B9B68-2FD2-3897-D7A0-09F0DCE02D97}"/>
              </a:ext>
            </a:extLst>
          </p:cNvPr>
          <p:cNvSpPr txBox="1"/>
          <p:nvPr/>
        </p:nvSpPr>
        <p:spPr>
          <a:xfrm>
            <a:off x="2755900" y="4771517"/>
            <a:ext cx="5339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Select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4643CBF-784A-220E-7F55-12ACF5C91D2E}"/>
              </a:ext>
            </a:extLst>
          </p:cNvPr>
          <p:cNvSpPr txBox="1"/>
          <p:nvPr/>
        </p:nvSpPr>
        <p:spPr>
          <a:xfrm>
            <a:off x="3259103" y="4619010"/>
            <a:ext cx="4440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Add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84F919A-62B6-340A-7166-74E0F595F5D5}"/>
              </a:ext>
            </a:extLst>
          </p:cNvPr>
          <p:cNvSpPr txBox="1"/>
          <p:nvPr/>
        </p:nvSpPr>
        <p:spPr>
          <a:xfrm>
            <a:off x="7576419" y="4590947"/>
            <a:ext cx="76325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New Game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1DA61C5-1EBE-CED9-9FC7-67876CB1E067}"/>
              </a:ext>
            </a:extLst>
          </p:cNvPr>
          <p:cNvSpPr txBox="1"/>
          <p:nvPr/>
        </p:nvSpPr>
        <p:spPr>
          <a:xfrm>
            <a:off x="9875482" y="4785317"/>
            <a:ext cx="7924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Summary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34285EC-2393-D17C-BB35-A9FED771089F}"/>
              </a:ext>
            </a:extLst>
          </p:cNvPr>
          <p:cNvSpPr txBox="1"/>
          <p:nvPr/>
        </p:nvSpPr>
        <p:spPr>
          <a:xfrm>
            <a:off x="7642115" y="4761333"/>
            <a:ext cx="5791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Update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A8C7D9E-04C2-12F1-8BFC-54A696DA0AF3}"/>
              </a:ext>
            </a:extLst>
          </p:cNvPr>
          <p:cNvSpPr txBox="1"/>
          <p:nvPr/>
        </p:nvSpPr>
        <p:spPr>
          <a:xfrm>
            <a:off x="6906662" y="4800442"/>
            <a:ext cx="5486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Cancel</a:t>
            </a:r>
          </a:p>
        </p:txBody>
      </p: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05DFE876-BD02-34F4-4A6E-93CD45EE9E15}"/>
              </a:ext>
            </a:extLst>
          </p:cNvPr>
          <p:cNvCxnSpPr>
            <a:cxnSpLocks/>
            <a:stCxn id="49" idx="2"/>
            <a:endCxn id="43" idx="1"/>
          </p:cNvCxnSpPr>
          <p:nvPr/>
        </p:nvCxnSpPr>
        <p:spPr>
          <a:xfrm rot="5400000" flipH="1" flipV="1">
            <a:off x="1831527" y="4213075"/>
            <a:ext cx="932689" cy="737109"/>
          </a:xfrm>
          <a:prstGeom prst="bentConnector4">
            <a:avLst>
              <a:gd name="adj1" fmla="val -24510"/>
              <a:gd name="adj2" fmla="val 71709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DF96C483-A456-1349-D48D-56E78359247F}"/>
              </a:ext>
            </a:extLst>
          </p:cNvPr>
          <p:cNvCxnSpPr>
            <a:cxnSpLocks/>
            <a:stCxn id="48" idx="2"/>
            <a:endCxn id="44" idx="1"/>
          </p:cNvCxnSpPr>
          <p:nvPr/>
        </p:nvCxnSpPr>
        <p:spPr>
          <a:xfrm rot="5400000" flipH="1" flipV="1">
            <a:off x="3717487" y="1970375"/>
            <a:ext cx="876191" cy="5279007"/>
          </a:xfrm>
          <a:prstGeom prst="bentConnector4">
            <a:avLst>
              <a:gd name="adj1" fmla="val -74096"/>
              <a:gd name="adj2" fmla="val 9720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6C332EA1-9561-BE6B-FB5B-5D822436D335}"/>
              </a:ext>
            </a:extLst>
          </p:cNvPr>
          <p:cNvCxnSpPr>
            <a:cxnSpLocks/>
            <a:stCxn id="47" idx="2"/>
            <a:endCxn id="45" idx="1"/>
          </p:cNvCxnSpPr>
          <p:nvPr/>
        </p:nvCxnSpPr>
        <p:spPr>
          <a:xfrm rot="5400000" flipH="1" flipV="1">
            <a:off x="4799173" y="427224"/>
            <a:ext cx="856312" cy="8339329"/>
          </a:xfrm>
          <a:prstGeom prst="bentConnector4">
            <a:avLst>
              <a:gd name="adj1" fmla="val -138819"/>
              <a:gd name="adj2" fmla="val 96108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0A3075FD-D4B9-F325-0575-B18F9D4DB54F}"/>
              </a:ext>
            </a:extLst>
          </p:cNvPr>
          <p:cNvCxnSpPr>
            <a:cxnSpLocks/>
            <a:stCxn id="56" idx="2"/>
            <a:endCxn id="44" idx="1"/>
          </p:cNvCxnSpPr>
          <p:nvPr/>
        </p:nvCxnSpPr>
        <p:spPr>
          <a:xfrm rot="5400000" flipH="1" flipV="1">
            <a:off x="4501394" y="2693268"/>
            <a:ext cx="815178" cy="3772207"/>
          </a:xfrm>
          <a:prstGeom prst="bentConnector4">
            <a:avLst>
              <a:gd name="adj1" fmla="val -63938"/>
              <a:gd name="adj2" fmla="val 95717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Connector: Elbow 93">
            <a:extLst>
              <a:ext uri="{FF2B5EF4-FFF2-40B4-BE49-F238E27FC236}">
                <a16:creationId xmlns:a16="http://schemas.microsoft.com/office/drawing/2014/main" id="{BE399972-F9BA-637D-BB70-B7B3836E1AED}"/>
              </a:ext>
            </a:extLst>
          </p:cNvPr>
          <p:cNvCxnSpPr>
            <a:cxnSpLocks/>
            <a:stCxn id="54" idx="2"/>
            <a:endCxn id="46" idx="1"/>
          </p:cNvCxnSpPr>
          <p:nvPr/>
        </p:nvCxnSpPr>
        <p:spPr>
          <a:xfrm rot="5400000" flipH="1" flipV="1">
            <a:off x="3610946" y="3993999"/>
            <a:ext cx="847296" cy="1196764"/>
          </a:xfrm>
          <a:prstGeom prst="bentConnector4">
            <a:avLst>
              <a:gd name="adj1" fmla="val -38851"/>
              <a:gd name="adj2" fmla="val 59277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Connector: Elbow 106">
            <a:extLst>
              <a:ext uri="{FF2B5EF4-FFF2-40B4-BE49-F238E27FC236}">
                <a16:creationId xmlns:a16="http://schemas.microsoft.com/office/drawing/2014/main" id="{C8F992D4-89E0-1852-31E2-87A5EA51483C}"/>
              </a:ext>
            </a:extLst>
          </p:cNvPr>
          <p:cNvCxnSpPr>
            <a:cxnSpLocks/>
            <a:stCxn id="52" idx="2"/>
            <a:endCxn id="43" idx="3"/>
          </p:cNvCxnSpPr>
          <p:nvPr/>
        </p:nvCxnSpPr>
        <p:spPr>
          <a:xfrm rot="5400000" flipH="1">
            <a:off x="4350579" y="4168475"/>
            <a:ext cx="855712" cy="749333"/>
          </a:xfrm>
          <a:prstGeom prst="bentConnector4">
            <a:avLst>
              <a:gd name="adj1" fmla="val -40607"/>
              <a:gd name="adj2" fmla="val 83808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45C8C5C3-80AD-6D0E-7117-964EF0645C89}"/>
              </a:ext>
            </a:extLst>
          </p:cNvPr>
          <p:cNvCxnSpPr>
            <a:cxnSpLocks/>
            <a:stCxn id="61" idx="2"/>
            <a:endCxn id="45" idx="1"/>
          </p:cNvCxnSpPr>
          <p:nvPr/>
        </p:nvCxnSpPr>
        <p:spPr>
          <a:xfrm rot="5400000" flipH="1" flipV="1">
            <a:off x="8260310" y="3840093"/>
            <a:ext cx="808044" cy="1465323"/>
          </a:xfrm>
          <a:prstGeom prst="bentConnector4">
            <a:avLst>
              <a:gd name="adj1" fmla="val -63372"/>
              <a:gd name="adj2" fmla="val 59880"/>
            </a:avLst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23" name="Connector: Elbow 122">
            <a:extLst>
              <a:ext uri="{FF2B5EF4-FFF2-40B4-BE49-F238E27FC236}">
                <a16:creationId xmlns:a16="http://schemas.microsoft.com/office/drawing/2014/main" id="{34A02C89-A8A4-6410-B38B-F7893A39BDA7}"/>
              </a:ext>
            </a:extLst>
          </p:cNvPr>
          <p:cNvCxnSpPr>
            <a:cxnSpLocks/>
            <a:stCxn id="45" idx="2"/>
            <a:endCxn id="42" idx="1"/>
          </p:cNvCxnSpPr>
          <p:nvPr/>
        </p:nvCxnSpPr>
        <p:spPr>
          <a:xfrm rot="5400000" flipH="1">
            <a:off x="4844266" y="-292556"/>
            <a:ext cx="995097" cy="9847701"/>
          </a:xfrm>
          <a:prstGeom prst="bentConnector4">
            <a:avLst>
              <a:gd name="adj1" fmla="val -144269"/>
              <a:gd name="adj2" fmla="val 102321"/>
            </a:avLst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76205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B17EE8D-41C5-D38B-15F8-07F1C9DF19DA}"/>
              </a:ext>
            </a:extLst>
          </p:cNvPr>
          <p:cNvSpPr txBox="1"/>
          <p:nvPr/>
        </p:nvSpPr>
        <p:spPr>
          <a:xfrm>
            <a:off x="5110690" y="193892"/>
            <a:ext cx="16141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Game Day Scoring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7AFC29C-C053-BEF2-B4C0-02B76C03E16A}"/>
              </a:ext>
            </a:extLst>
          </p:cNvPr>
          <p:cNvSpPr/>
          <p:nvPr/>
        </p:nvSpPr>
        <p:spPr>
          <a:xfrm>
            <a:off x="1000346" y="3677080"/>
            <a:ext cx="1158844" cy="1222217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err="1">
                <a:solidFill>
                  <a:schemeClr val="bg1"/>
                </a:solidFill>
                <a:effectLst/>
                <a:latin typeface="JetBrains Mono"/>
              </a:rPr>
              <a:t>FK_Rec_ID</a:t>
            </a:r>
            <a:endParaRPr lang="en-US" sz="1200" dirty="0">
              <a:solidFill>
                <a:schemeClr val="bg1"/>
              </a:solidFill>
              <a:effectLst/>
              <a:latin typeface="JetBrains Mono"/>
            </a:endParaRPr>
          </a:p>
          <a:p>
            <a:r>
              <a:rPr lang="en-US" sz="1200" dirty="0">
                <a:solidFill>
                  <a:schemeClr val="bg1"/>
                </a:solidFill>
                <a:effectLst/>
                <a:latin typeface="JetBrains Mono"/>
              </a:rPr>
              <a:t>Player Record</a:t>
            </a:r>
          </a:p>
          <a:p>
            <a:r>
              <a:rPr lang="en-US" sz="1200" dirty="0">
                <a:solidFill>
                  <a:schemeClr val="bg1"/>
                </a:solidFill>
                <a:latin typeface="JetBrains Mono"/>
              </a:rPr>
              <a:t>Name</a:t>
            </a:r>
          </a:p>
          <a:p>
            <a:r>
              <a:rPr lang="en-US" sz="1200" dirty="0">
                <a:solidFill>
                  <a:schemeClr val="bg1"/>
                </a:solidFill>
                <a:effectLst/>
                <a:latin typeface="JetBrains Mono"/>
              </a:rPr>
              <a:t>Hdcp</a:t>
            </a:r>
          </a:p>
          <a:p>
            <a:r>
              <a:rPr lang="en-US" sz="1200" dirty="0">
                <a:solidFill>
                  <a:schemeClr val="bg1"/>
                </a:solidFill>
                <a:latin typeface="JetBrains Mono"/>
              </a:rPr>
              <a:t>Score[18]</a:t>
            </a:r>
            <a:endParaRPr lang="en-US" sz="1200" dirty="0">
              <a:solidFill>
                <a:schemeClr val="bg1"/>
              </a:solidFill>
              <a:effectLst/>
              <a:latin typeface="JetBrains Mono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7800004-5BEB-ABCA-5D53-A4A6A14CAA9D}"/>
              </a:ext>
            </a:extLst>
          </p:cNvPr>
          <p:cNvSpPr/>
          <p:nvPr/>
        </p:nvSpPr>
        <p:spPr>
          <a:xfrm>
            <a:off x="2783216" y="774056"/>
            <a:ext cx="2331992" cy="205047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effectLst/>
                <a:latin typeface="JetBrains Mono"/>
              </a:rPr>
              <a:t>Score Card Record</a:t>
            </a:r>
          </a:p>
          <a:p>
            <a:r>
              <a:rPr lang="en-US" sz="1200" dirty="0" err="1"/>
              <a:t>Rec_Id</a:t>
            </a:r>
            <a:endParaRPr lang="en-US" sz="1200">
              <a:solidFill>
                <a:schemeClr val="bg1"/>
              </a:solidFill>
              <a:effectLst/>
              <a:latin typeface="JetBrains Mono"/>
            </a:endParaRPr>
          </a:p>
          <a:p>
            <a:r>
              <a:rPr lang="en-US" sz="1200">
                <a:solidFill>
                  <a:schemeClr val="bg1"/>
                </a:solidFill>
                <a:latin typeface="JetBrains Mono"/>
              </a:rPr>
              <a:t>Course </a:t>
            </a:r>
            <a:r>
              <a:rPr lang="en-US" sz="1200" dirty="0">
                <a:solidFill>
                  <a:schemeClr val="bg1"/>
                </a:solidFill>
                <a:latin typeface="JetBrains Mono"/>
              </a:rPr>
              <a:t>Name</a:t>
            </a:r>
          </a:p>
          <a:p>
            <a:r>
              <a:rPr lang="en-US" sz="1200" dirty="0">
                <a:solidFill>
                  <a:schemeClr val="bg1"/>
                </a:solidFill>
                <a:effectLst/>
                <a:latin typeface="JetBrains Mono"/>
              </a:rPr>
              <a:t>Current Hole</a:t>
            </a:r>
          </a:p>
          <a:p>
            <a:r>
              <a:rPr lang="en-US" sz="1200" dirty="0"/>
              <a:t>Par – Byte[18]</a:t>
            </a:r>
          </a:p>
          <a:p>
            <a:r>
              <a:rPr lang="en-US" sz="1200" dirty="0"/>
              <a:t>Hdcp – Byte[18]</a:t>
            </a:r>
          </a:p>
          <a:p>
            <a:r>
              <a:rPr lang="en-US" sz="1200" dirty="0">
                <a:solidFill>
                  <a:schemeClr val="bg1"/>
                </a:solidFill>
                <a:latin typeface="JetBrains Mono"/>
              </a:rPr>
              <a:t>Player Record[n] 1 to many</a:t>
            </a:r>
            <a:endParaRPr lang="en-US" sz="1200" dirty="0">
              <a:solidFill>
                <a:schemeClr val="bg1"/>
              </a:solidFill>
              <a:effectLst/>
              <a:latin typeface="JetBrains Mono"/>
            </a:endParaRP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769BDBAE-0028-BC58-88A5-F7F6665A7683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 rot="5400000">
            <a:off x="2338215" y="2066082"/>
            <a:ext cx="852551" cy="2369444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065281AC-666D-7FEE-1081-31F9CFD96AEF}"/>
              </a:ext>
            </a:extLst>
          </p:cNvPr>
          <p:cNvCxnSpPr>
            <a:cxnSpLocks/>
            <a:stCxn id="5" idx="2"/>
            <a:endCxn id="31" idx="0"/>
          </p:cNvCxnSpPr>
          <p:nvPr/>
        </p:nvCxnSpPr>
        <p:spPr>
          <a:xfrm rot="5400000">
            <a:off x="3128510" y="2856377"/>
            <a:ext cx="852551" cy="78885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2CE7A5E2-DD07-4B82-46AD-FD3FF8F31A37}"/>
              </a:ext>
            </a:extLst>
          </p:cNvPr>
          <p:cNvCxnSpPr>
            <a:cxnSpLocks/>
            <a:stCxn id="5" idx="2"/>
            <a:endCxn id="32" idx="0"/>
          </p:cNvCxnSpPr>
          <p:nvPr/>
        </p:nvCxnSpPr>
        <p:spPr>
          <a:xfrm rot="16200000" flipH="1">
            <a:off x="3918803" y="2854937"/>
            <a:ext cx="852551" cy="79173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76F39BD0-5D2D-2495-2AC7-9D862DA0182D}"/>
              </a:ext>
            </a:extLst>
          </p:cNvPr>
          <p:cNvSpPr/>
          <p:nvPr/>
        </p:nvSpPr>
        <p:spPr>
          <a:xfrm>
            <a:off x="2580935" y="3677080"/>
            <a:ext cx="1158844" cy="1222217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err="1">
                <a:solidFill>
                  <a:schemeClr val="bg1"/>
                </a:solidFill>
                <a:effectLst/>
                <a:latin typeface="JetBrains Mono"/>
              </a:rPr>
              <a:t>FK_Rec_ID</a:t>
            </a:r>
            <a:endParaRPr lang="en-US" sz="1200" dirty="0">
              <a:solidFill>
                <a:schemeClr val="bg1"/>
              </a:solidFill>
              <a:effectLst/>
              <a:latin typeface="JetBrains Mono"/>
            </a:endParaRPr>
          </a:p>
          <a:p>
            <a:r>
              <a:rPr lang="en-US" sz="1200" dirty="0">
                <a:solidFill>
                  <a:schemeClr val="bg1"/>
                </a:solidFill>
                <a:effectLst/>
                <a:latin typeface="JetBrains Mono"/>
              </a:rPr>
              <a:t>Player Record</a:t>
            </a:r>
          </a:p>
          <a:p>
            <a:r>
              <a:rPr lang="en-US" sz="1200" dirty="0">
                <a:solidFill>
                  <a:schemeClr val="bg1"/>
                </a:solidFill>
                <a:latin typeface="JetBrains Mono"/>
              </a:rPr>
              <a:t>Name</a:t>
            </a:r>
          </a:p>
          <a:p>
            <a:r>
              <a:rPr lang="en-US" sz="1200" dirty="0">
                <a:solidFill>
                  <a:schemeClr val="bg1"/>
                </a:solidFill>
                <a:effectLst/>
                <a:latin typeface="JetBrains Mono"/>
              </a:rPr>
              <a:t>Hdcp</a:t>
            </a:r>
          </a:p>
          <a:p>
            <a:r>
              <a:rPr lang="en-US" sz="1200" dirty="0">
                <a:solidFill>
                  <a:schemeClr val="bg1"/>
                </a:solidFill>
                <a:latin typeface="JetBrains Mono"/>
              </a:rPr>
              <a:t>Score[18]</a:t>
            </a:r>
            <a:endParaRPr lang="en-US" sz="1200" dirty="0">
              <a:solidFill>
                <a:schemeClr val="bg1"/>
              </a:solidFill>
              <a:effectLst/>
              <a:latin typeface="JetBrains Mono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11EDC83-86EE-C25F-1721-9006AFF7F062}"/>
              </a:ext>
            </a:extLst>
          </p:cNvPr>
          <p:cNvSpPr/>
          <p:nvPr/>
        </p:nvSpPr>
        <p:spPr>
          <a:xfrm>
            <a:off x="4161523" y="3677080"/>
            <a:ext cx="1158844" cy="1222217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err="1">
                <a:solidFill>
                  <a:schemeClr val="bg1"/>
                </a:solidFill>
                <a:effectLst/>
                <a:latin typeface="JetBrains Mono"/>
              </a:rPr>
              <a:t>FK_Rec_ID</a:t>
            </a:r>
            <a:endParaRPr lang="en-US" sz="1200" dirty="0">
              <a:solidFill>
                <a:schemeClr val="bg1"/>
              </a:solidFill>
              <a:effectLst/>
              <a:latin typeface="JetBrains Mono"/>
            </a:endParaRPr>
          </a:p>
          <a:p>
            <a:r>
              <a:rPr lang="en-US" sz="1200" dirty="0">
                <a:solidFill>
                  <a:schemeClr val="bg1"/>
                </a:solidFill>
                <a:effectLst/>
                <a:latin typeface="JetBrains Mono"/>
              </a:rPr>
              <a:t>Player Record</a:t>
            </a:r>
          </a:p>
          <a:p>
            <a:r>
              <a:rPr lang="en-US" sz="1200" dirty="0">
                <a:solidFill>
                  <a:schemeClr val="bg1"/>
                </a:solidFill>
                <a:latin typeface="JetBrains Mono"/>
              </a:rPr>
              <a:t>Name</a:t>
            </a:r>
          </a:p>
          <a:p>
            <a:r>
              <a:rPr lang="en-US" sz="1200" dirty="0">
                <a:solidFill>
                  <a:schemeClr val="bg1"/>
                </a:solidFill>
                <a:effectLst/>
                <a:latin typeface="JetBrains Mono"/>
              </a:rPr>
              <a:t>Hdcp</a:t>
            </a:r>
          </a:p>
          <a:p>
            <a:r>
              <a:rPr lang="en-US" sz="1200" dirty="0">
                <a:solidFill>
                  <a:schemeClr val="bg1"/>
                </a:solidFill>
                <a:latin typeface="JetBrains Mono"/>
              </a:rPr>
              <a:t>Score[18]</a:t>
            </a:r>
            <a:endParaRPr lang="en-US" sz="1200" dirty="0">
              <a:solidFill>
                <a:schemeClr val="bg1"/>
              </a:solidFill>
              <a:effectLst/>
              <a:latin typeface="JetBrains Mono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D1BC5CC-2A36-0373-8267-507A70C4315A}"/>
              </a:ext>
            </a:extLst>
          </p:cNvPr>
          <p:cNvSpPr/>
          <p:nvPr/>
        </p:nvSpPr>
        <p:spPr>
          <a:xfrm>
            <a:off x="5712791" y="3677080"/>
            <a:ext cx="1158844" cy="1222217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err="1">
                <a:solidFill>
                  <a:schemeClr val="bg1"/>
                </a:solidFill>
                <a:effectLst/>
                <a:latin typeface="JetBrains Mono"/>
              </a:rPr>
              <a:t>FK_Rec_ID</a:t>
            </a:r>
            <a:endParaRPr lang="en-US" sz="1200" dirty="0">
              <a:solidFill>
                <a:schemeClr val="bg1"/>
              </a:solidFill>
              <a:effectLst/>
              <a:latin typeface="JetBrains Mono"/>
            </a:endParaRPr>
          </a:p>
          <a:p>
            <a:r>
              <a:rPr lang="en-US" sz="1200" dirty="0">
                <a:solidFill>
                  <a:schemeClr val="bg1"/>
                </a:solidFill>
                <a:effectLst/>
                <a:latin typeface="JetBrains Mono"/>
              </a:rPr>
              <a:t>Player Record</a:t>
            </a:r>
          </a:p>
          <a:p>
            <a:r>
              <a:rPr lang="en-US" sz="1200" dirty="0">
                <a:solidFill>
                  <a:schemeClr val="bg1"/>
                </a:solidFill>
                <a:latin typeface="JetBrains Mono"/>
              </a:rPr>
              <a:t>Name</a:t>
            </a:r>
          </a:p>
          <a:p>
            <a:r>
              <a:rPr lang="en-US" sz="1200" dirty="0">
                <a:solidFill>
                  <a:schemeClr val="bg1"/>
                </a:solidFill>
                <a:effectLst/>
                <a:latin typeface="JetBrains Mono"/>
              </a:rPr>
              <a:t>Hdcp</a:t>
            </a:r>
          </a:p>
          <a:p>
            <a:r>
              <a:rPr lang="en-US" sz="1200" dirty="0">
                <a:solidFill>
                  <a:schemeClr val="bg1"/>
                </a:solidFill>
                <a:latin typeface="JetBrains Mono"/>
              </a:rPr>
              <a:t>Score[18]</a:t>
            </a:r>
            <a:endParaRPr lang="en-US" sz="1200" dirty="0">
              <a:solidFill>
                <a:schemeClr val="bg1"/>
              </a:solidFill>
              <a:effectLst/>
              <a:latin typeface="JetBrains Mono"/>
            </a:endParaRPr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A2D0AF89-932D-205F-76C3-DDB93CCF66DB}"/>
              </a:ext>
            </a:extLst>
          </p:cNvPr>
          <p:cNvCxnSpPr>
            <a:cxnSpLocks/>
            <a:stCxn id="5" idx="2"/>
            <a:endCxn id="37" idx="0"/>
          </p:cNvCxnSpPr>
          <p:nvPr/>
        </p:nvCxnSpPr>
        <p:spPr>
          <a:xfrm rot="16200000" flipH="1">
            <a:off x="4694437" y="2079303"/>
            <a:ext cx="852551" cy="234300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04672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B5C00F4-BC4B-646F-477A-5400020993D9}"/>
              </a:ext>
            </a:extLst>
          </p:cNvPr>
          <p:cNvSpPr txBox="1"/>
          <p:nvPr/>
        </p:nvSpPr>
        <p:spPr>
          <a:xfrm>
            <a:off x="4988459" y="262550"/>
            <a:ext cx="1181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Flow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DBCC3F4-1C08-3CAC-E7EA-E94B77361CA4}"/>
              </a:ext>
            </a:extLst>
          </p:cNvPr>
          <p:cNvSpPr/>
          <p:nvPr/>
        </p:nvSpPr>
        <p:spPr>
          <a:xfrm>
            <a:off x="2472719" y="3829615"/>
            <a:ext cx="1493822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Repository Class</a:t>
            </a:r>
          </a:p>
          <a:p>
            <a:pPr algn="ctr"/>
            <a:r>
              <a:rPr lang="en-US" sz="1200" dirty="0"/>
              <a:t>Contains all </a:t>
            </a:r>
          </a:p>
          <a:p>
            <a:pPr algn="ctr"/>
            <a:r>
              <a:rPr lang="en-US" sz="1200" dirty="0"/>
              <a:t>Dao class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F3D0781-C69B-C963-FD3D-6442B4C5D511}"/>
              </a:ext>
            </a:extLst>
          </p:cNvPr>
          <p:cNvSpPr/>
          <p:nvPr/>
        </p:nvSpPr>
        <p:spPr>
          <a:xfrm>
            <a:off x="4675730" y="3829615"/>
            <a:ext cx="1493822" cy="914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Dao class</a:t>
            </a:r>
          </a:p>
          <a:p>
            <a:pPr algn="ctr"/>
            <a:r>
              <a:rPr lang="en-US" sz="1200" dirty="0"/>
              <a:t>Interface with SQL statements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4E9190E-E5D1-B7AB-C011-1F699307AC39}"/>
              </a:ext>
            </a:extLst>
          </p:cNvPr>
          <p:cNvSpPr/>
          <p:nvPr/>
        </p:nvSpPr>
        <p:spPr>
          <a:xfrm>
            <a:off x="7044719" y="3829615"/>
            <a:ext cx="1394234" cy="9144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Database is abstract class with Dao functions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67B531A-4893-A597-515D-9D9FF3F840CA}"/>
              </a:ext>
            </a:extLst>
          </p:cNvPr>
          <p:cNvSpPr/>
          <p:nvPr/>
        </p:nvSpPr>
        <p:spPr>
          <a:xfrm>
            <a:off x="9344300" y="3838669"/>
            <a:ext cx="1285592" cy="9144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Companion Object which opens </a:t>
            </a:r>
            <a:r>
              <a:rPr lang="en-US" sz="1200" dirty="0" err="1"/>
              <a:t>db</a:t>
            </a:r>
            <a:endParaRPr lang="en-US" sz="12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936F67D-5408-EBD9-130B-3B2AA16E54FA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8438953" y="4286815"/>
            <a:ext cx="905347" cy="90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634F2A9-5B79-E11A-C4A7-638F1E576D41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6169552" y="4286815"/>
            <a:ext cx="8751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1CDABCA-4B8E-D907-C9AE-9625FF3842A3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3966541" y="4286815"/>
            <a:ext cx="70918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FE872E6-D706-7F54-A9D6-2C947BC55E2B}"/>
              </a:ext>
            </a:extLst>
          </p:cNvPr>
          <p:cNvSpPr/>
          <p:nvPr/>
        </p:nvSpPr>
        <p:spPr>
          <a:xfrm>
            <a:off x="4807390" y="1184143"/>
            <a:ext cx="1990254" cy="9144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0033B3"/>
                </a:solidFill>
                <a:effectLst/>
                <a:latin typeface="JetBrains Mono"/>
              </a:rPr>
              <a:t>- object </a:t>
            </a:r>
            <a:r>
              <a:rPr lang="en-US" sz="1200" dirty="0">
                <a:solidFill>
                  <a:srgbClr val="000000"/>
                </a:solidFill>
                <a:effectLst/>
                <a:latin typeface="JetBrains Mono"/>
              </a:rPr>
              <a:t>Graph</a:t>
            </a:r>
          </a:p>
          <a:p>
            <a:r>
              <a:rPr lang="en-US" sz="1200" dirty="0">
                <a:solidFill>
                  <a:srgbClr val="000000"/>
                </a:solidFill>
                <a:latin typeface="JetBrains Mono"/>
              </a:rPr>
              <a:t>-</a:t>
            </a:r>
            <a:r>
              <a:rPr lang="en-US" sz="1200" dirty="0">
                <a:solidFill>
                  <a:srgbClr val="000000"/>
                </a:solidFill>
                <a:effectLst/>
                <a:latin typeface="JetBrains Mono"/>
              </a:rPr>
              <a:t> opens database</a:t>
            </a:r>
          </a:p>
          <a:p>
            <a:r>
              <a:rPr lang="en-US" sz="1200" dirty="0">
                <a:solidFill>
                  <a:srgbClr val="000000"/>
                </a:solidFill>
                <a:latin typeface="JetBrains Mono"/>
              </a:rPr>
              <a:t>- Opens Repository with the </a:t>
            </a:r>
            <a:r>
              <a:rPr lang="en-US" sz="1200" dirty="0" err="1">
                <a:solidFill>
                  <a:srgbClr val="000000"/>
                </a:solidFill>
                <a:latin typeface="JetBrains Mono"/>
              </a:rPr>
              <a:t>db</a:t>
            </a:r>
            <a:r>
              <a:rPr lang="en-US" sz="1200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JetBrains Mono"/>
              </a:rPr>
              <a:t>Daos</a:t>
            </a:r>
            <a:endParaRPr lang="en-US" sz="1200" dirty="0">
              <a:solidFill>
                <a:srgbClr val="080808"/>
              </a:solidFill>
              <a:effectLst/>
              <a:latin typeface="JetBrains Mono"/>
            </a:endParaRP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340AA0D0-3A5F-DEE5-91EA-A99CE0F59313}"/>
              </a:ext>
            </a:extLst>
          </p:cNvPr>
          <p:cNvCxnSpPr>
            <a:cxnSpLocks/>
            <a:stCxn id="17" idx="3"/>
            <a:endCxn id="6" idx="0"/>
          </p:cNvCxnSpPr>
          <p:nvPr/>
        </p:nvCxnSpPr>
        <p:spPr>
          <a:xfrm>
            <a:off x="6797644" y="1641343"/>
            <a:ext cx="3189452" cy="2197326"/>
          </a:xfrm>
          <a:prstGeom prst="bentConnector2">
            <a:avLst/>
          </a:prstGeom>
          <a:ln w="19050" cap="flat" cmpd="sng" algn="ctr">
            <a:solidFill>
              <a:schemeClr val="accent3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FC228575-433C-646A-3FDB-1F59ACFE6619}"/>
              </a:ext>
            </a:extLst>
          </p:cNvPr>
          <p:cNvCxnSpPr>
            <a:cxnSpLocks/>
            <a:stCxn id="17" idx="2"/>
            <a:endCxn id="3" idx="0"/>
          </p:cNvCxnSpPr>
          <p:nvPr/>
        </p:nvCxnSpPr>
        <p:spPr>
          <a:xfrm rot="5400000">
            <a:off x="3645538" y="1672636"/>
            <a:ext cx="1731072" cy="2582887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664C886-7CD6-A487-B00A-1AA965F91374}"/>
              </a:ext>
            </a:extLst>
          </p:cNvPr>
          <p:cNvSpPr txBox="1"/>
          <p:nvPr/>
        </p:nvSpPr>
        <p:spPr>
          <a:xfrm>
            <a:off x="4321135" y="2766722"/>
            <a:ext cx="6447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/>
              <a:t>db</a:t>
            </a:r>
            <a:r>
              <a:rPr lang="en-US" sz="1000" dirty="0"/>
              <a:t> </a:t>
            </a:r>
            <a:r>
              <a:rPr lang="en-US" sz="1000" dirty="0" err="1"/>
              <a:t>Daos</a:t>
            </a:r>
            <a:endParaRPr lang="en-US" sz="10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9DAAC4C-519F-4B1B-6ECF-2A19128B96E4}"/>
              </a:ext>
            </a:extLst>
          </p:cNvPr>
          <p:cNvSpPr txBox="1"/>
          <p:nvPr/>
        </p:nvSpPr>
        <p:spPr>
          <a:xfrm>
            <a:off x="8270943" y="1395122"/>
            <a:ext cx="9637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Context - view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1DE1B445-4ACF-A92C-D787-45887B24F64B}"/>
              </a:ext>
            </a:extLst>
          </p:cNvPr>
          <p:cNvSpPr/>
          <p:nvPr/>
        </p:nvSpPr>
        <p:spPr>
          <a:xfrm>
            <a:off x="1530790" y="1211304"/>
            <a:ext cx="1321806" cy="9144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rgbClr val="0033B3"/>
                </a:solidFill>
                <a:effectLst/>
                <a:latin typeface="JetBrains Mono"/>
              </a:rPr>
              <a:t>Manifest:</a:t>
            </a:r>
            <a:endParaRPr lang="en-US" sz="1200" dirty="0">
              <a:solidFill>
                <a:srgbClr val="080808"/>
              </a:solidFill>
              <a:effectLst/>
              <a:latin typeface="JetBrains Mono"/>
            </a:endParaRPr>
          </a:p>
          <a:p>
            <a:pPr algn="ctr"/>
            <a:r>
              <a:rPr lang="en-US" sz="1200" dirty="0"/>
              <a:t> Application</a:t>
            </a:r>
          </a:p>
          <a:p>
            <a:pPr algn="ctr"/>
            <a:r>
              <a:rPr lang="en-US" sz="1200" dirty="0"/>
              <a:t>Calls Object Graph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BF07C9F-6D1B-39A2-86E5-FE4EF59919F9}"/>
              </a:ext>
            </a:extLst>
          </p:cNvPr>
          <p:cNvCxnSpPr>
            <a:cxnSpLocks/>
            <a:stCxn id="32" idx="3"/>
            <a:endCxn id="17" idx="1"/>
          </p:cNvCxnSpPr>
          <p:nvPr/>
        </p:nvCxnSpPr>
        <p:spPr>
          <a:xfrm flipV="1">
            <a:off x="2852596" y="1641343"/>
            <a:ext cx="1954794" cy="271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41638B52-3A73-629D-13CE-F13D851B4F6E}"/>
              </a:ext>
            </a:extLst>
          </p:cNvPr>
          <p:cNvSpPr txBox="1"/>
          <p:nvPr/>
        </p:nvSpPr>
        <p:spPr>
          <a:xfrm>
            <a:off x="3348130" y="1408702"/>
            <a:ext cx="9637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Context - view</a:t>
            </a:r>
          </a:p>
        </p:txBody>
      </p:sp>
    </p:spTree>
    <p:extLst>
      <p:ext uri="{BB962C8B-B14F-4D97-AF65-F5344CB8AC3E}">
        <p14:creationId xmlns:p14="http://schemas.microsoft.com/office/powerpoint/2010/main" val="22793409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E071ABF-3324-91B4-A746-C12B4A9477C4}"/>
              </a:ext>
            </a:extLst>
          </p:cNvPr>
          <p:cNvSpPr/>
          <p:nvPr/>
        </p:nvSpPr>
        <p:spPr>
          <a:xfrm>
            <a:off x="6367605" y="3601014"/>
            <a:ext cx="1590392" cy="6065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Team Score</a:t>
            </a:r>
          </a:p>
          <a:p>
            <a:pPr algn="ctr"/>
            <a:r>
              <a:rPr lang="en-US" sz="1200" dirty="0"/>
              <a:t>Database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7145ED6-3C59-4098-953C-4BCD099723C2}"/>
              </a:ext>
            </a:extLst>
          </p:cNvPr>
          <p:cNvSpPr/>
          <p:nvPr/>
        </p:nvSpPr>
        <p:spPr>
          <a:xfrm>
            <a:off x="9153054" y="5083521"/>
            <a:ext cx="2716040" cy="157077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9E880D"/>
                </a:solidFill>
                <a:effectLst/>
                <a:latin typeface="JetBrains Mono"/>
              </a:rPr>
              <a:t>@Entity</a:t>
            </a:r>
            <a:r>
              <a:rPr lang="en-US" sz="1200" dirty="0">
                <a:solidFill>
                  <a:srgbClr val="080808"/>
                </a:solidFill>
                <a:effectLst/>
                <a:latin typeface="JetBrains Mono"/>
              </a:rPr>
              <a:t>(tableName = </a:t>
            </a:r>
            <a:r>
              <a:rPr lang="en-US" sz="1200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sz="1200" dirty="0" err="1">
                <a:solidFill>
                  <a:srgbClr val="067D17"/>
                </a:solidFill>
                <a:effectLst/>
                <a:latin typeface="JetBrains Mono"/>
              </a:rPr>
              <a:t>team_tbl</a:t>
            </a:r>
            <a:r>
              <a:rPr lang="en-US" sz="1200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sz="1200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</a:p>
          <a:p>
            <a:br>
              <a:rPr lang="en-US" sz="12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000" dirty="0">
                <a:solidFill>
                  <a:srgbClr val="0033B3"/>
                </a:solidFill>
                <a:effectLst/>
                <a:latin typeface="JetBrains Mono"/>
              </a:rPr>
              <a:t>data class </a:t>
            </a:r>
            <a:r>
              <a:rPr lang="en-US" sz="1000" dirty="0" err="1">
                <a:solidFill>
                  <a:srgbClr val="000000"/>
                </a:solidFill>
                <a:effectLst/>
                <a:latin typeface="JetBrains Mono"/>
              </a:rPr>
              <a:t>TeamRecord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b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1000" dirty="0" err="1">
                <a:solidFill>
                  <a:srgbClr val="0033B3"/>
                </a:solidFill>
                <a:effectLst/>
                <a:latin typeface="JetBrains Mono"/>
              </a:rPr>
              <a:t>val</a:t>
            </a:r>
            <a:r>
              <a:rPr lang="en-US" sz="10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sz="1000" dirty="0" err="1">
                <a:solidFill>
                  <a:srgbClr val="871094"/>
                </a:solidFill>
                <a:effectLst/>
                <a:latin typeface="JetBrains Mono"/>
              </a:rPr>
              <a:t>mTeamHoleScore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sz="1000" dirty="0">
                <a:solidFill>
                  <a:srgbClr val="000000"/>
                </a:solidFill>
                <a:effectLst/>
                <a:latin typeface="JetBrains Mono"/>
              </a:rPr>
              <a:t>Array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sz="1000" dirty="0">
                <a:solidFill>
                  <a:srgbClr val="000000"/>
                </a:solidFill>
                <a:effectLst/>
                <a:latin typeface="JetBrains Mono"/>
              </a:rPr>
              <a:t>Int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&gt;,</a:t>
            </a:r>
            <a:b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1000" dirty="0" err="1">
                <a:solidFill>
                  <a:srgbClr val="0033B3"/>
                </a:solidFill>
                <a:effectLst/>
                <a:latin typeface="JetBrains Mono"/>
              </a:rPr>
              <a:t>val</a:t>
            </a:r>
            <a:r>
              <a:rPr lang="en-US" sz="10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sz="1000" dirty="0" err="1">
                <a:solidFill>
                  <a:srgbClr val="871094"/>
                </a:solidFill>
                <a:effectLst/>
                <a:latin typeface="JetBrains Mono"/>
              </a:rPr>
              <a:t>mTeamTotalScore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sz="1000" dirty="0">
                <a:solidFill>
                  <a:srgbClr val="000000"/>
                </a:solidFill>
                <a:effectLst/>
                <a:latin typeface="JetBrains Mono"/>
              </a:rPr>
              <a:t>Array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sz="1000" dirty="0">
                <a:solidFill>
                  <a:srgbClr val="000000"/>
                </a:solidFill>
                <a:effectLst/>
                <a:latin typeface="JetBrains Mono"/>
              </a:rPr>
              <a:t>Int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&gt;,</a:t>
            </a:r>
            <a:b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1000" dirty="0" err="1">
                <a:solidFill>
                  <a:srgbClr val="0033B3"/>
                </a:solidFill>
                <a:effectLst/>
                <a:latin typeface="JetBrains Mono"/>
              </a:rPr>
              <a:t>val</a:t>
            </a:r>
            <a:r>
              <a:rPr lang="en-US" sz="10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sz="1000" dirty="0" err="1">
                <a:solidFill>
                  <a:srgbClr val="871094"/>
                </a:solidFill>
                <a:effectLst/>
                <a:latin typeface="JetBrains Mono"/>
              </a:rPr>
              <a:t>mHoleUsedByPlayers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sz="1000" dirty="0">
                <a:solidFill>
                  <a:srgbClr val="000000"/>
                </a:solidFill>
                <a:effectLst/>
                <a:latin typeface="JetBrains Mono"/>
              </a:rPr>
              <a:t>Array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sz="1000" dirty="0">
                <a:solidFill>
                  <a:srgbClr val="000000"/>
                </a:solidFill>
                <a:effectLst/>
                <a:latin typeface="JetBrains Mono"/>
              </a:rPr>
              <a:t>Int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5FD6F81-3265-FD26-2B21-2E2981D379AF}"/>
              </a:ext>
            </a:extLst>
          </p:cNvPr>
          <p:cNvSpPr/>
          <p:nvPr/>
        </p:nvSpPr>
        <p:spPr>
          <a:xfrm>
            <a:off x="9089680" y="3080441"/>
            <a:ext cx="2716040" cy="164773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9E880D"/>
                </a:solidFill>
                <a:effectLst/>
                <a:latin typeface="JetBrains Mono"/>
              </a:rPr>
              <a:t>@Entity </a:t>
            </a:r>
            <a:r>
              <a:rPr lang="en-US" sz="12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sz="1200" dirty="0" err="1">
                <a:solidFill>
                  <a:srgbClr val="080808"/>
                </a:solidFill>
                <a:effectLst/>
                <a:latin typeface="JetBrains Mono"/>
              </a:rPr>
              <a:t>tableName</a:t>
            </a:r>
            <a:r>
              <a:rPr lang="en-US" sz="1200" dirty="0"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lang="en-US" sz="1200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sz="1200" dirty="0" err="1">
                <a:solidFill>
                  <a:srgbClr val="067D17"/>
                </a:solidFill>
                <a:effectLst/>
                <a:latin typeface="JetBrains Mono"/>
              </a:rPr>
              <a:t>player_tbl</a:t>
            </a:r>
            <a:r>
              <a:rPr lang="en-US" sz="1200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sz="1200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</a:p>
          <a:p>
            <a:b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000" dirty="0">
                <a:solidFill>
                  <a:srgbClr val="0033B3"/>
                </a:solidFill>
                <a:effectLst/>
                <a:latin typeface="JetBrains Mono"/>
              </a:rPr>
              <a:t>data class </a:t>
            </a:r>
            <a:r>
              <a:rPr lang="en-US" sz="1000" dirty="0" err="1">
                <a:solidFill>
                  <a:srgbClr val="000000"/>
                </a:solidFill>
                <a:effectLst/>
                <a:latin typeface="JetBrains Mono"/>
              </a:rPr>
              <a:t>PlayerRecord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b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1000" dirty="0" err="1">
                <a:solidFill>
                  <a:srgbClr val="0033B3"/>
                </a:solidFill>
                <a:effectLst/>
                <a:latin typeface="JetBrains Mono"/>
              </a:rPr>
              <a:t>val</a:t>
            </a:r>
            <a:r>
              <a:rPr lang="en-US" sz="10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sz="1000" dirty="0" err="1">
                <a:solidFill>
                  <a:srgbClr val="871094"/>
                </a:solidFill>
                <a:effectLst/>
                <a:latin typeface="JetBrains Mono"/>
              </a:rPr>
              <a:t>mName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sz="1000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1000" dirty="0" err="1">
                <a:solidFill>
                  <a:srgbClr val="0033B3"/>
                </a:solidFill>
                <a:effectLst/>
                <a:latin typeface="JetBrains Mono"/>
              </a:rPr>
              <a:t>val</a:t>
            </a:r>
            <a:r>
              <a:rPr lang="en-US" sz="10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sz="1000" dirty="0" err="1">
                <a:solidFill>
                  <a:srgbClr val="871094"/>
                </a:solidFill>
                <a:effectLst/>
                <a:latin typeface="JetBrains Mono"/>
              </a:rPr>
              <a:t>mHandicap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sz="1000" dirty="0">
                <a:solidFill>
                  <a:srgbClr val="000000"/>
                </a:solidFill>
                <a:effectLst/>
                <a:latin typeface="JetBrains Mono"/>
              </a:rPr>
              <a:t>Int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1000" dirty="0" err="1">
                <a:solidFill>
                  <a:srgbClr val="0033B3"/>
                </a:solidFill>
                <a:effectLst/>
                <a:latin typeface="JetBrains Mono"/>
              </a:rPr>
              <a:t>val</a:t>
            </a:r>
            <a:r>
              <a:rPr lang="en-US" sz="10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sz="1000" dirty="0" err="1">
                <a:solidFill>
                  <a:srgbClr val="871094"/>
                </a:solidFill>
                <a:effectLst/>
                <a:latin typeface="JetBrains Mono"/>
              </a:rPr>
              <a:t>mScore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sz="1000" dirty="0">
                <a:solidFill>
                  <a:srgbClr val="000000"/>
                </a:solidFill>
                <a:effectLst/>
                <a:latin typeface="JetBrains Mono"/>
              </a:rPr>
              <a:t>Array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sz="1000" dirty="0">
                <a:solidFill>
                  <a:srgbClr val="000000"/>
                </a:solidFill>
                <a:effectLst/>
                <a:latin typeface="JetBrains Mono"/>
              </a:rPr>
              <a:t>Char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&gt;,</a:t>
            </a:r>
            <a:br>
              <a:rPr lang="en-US" sz="10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sz="1000" i="1" dirty="0"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lang="en-US" sz="1000" dirty="0" err="1">
                <a:solidFill>
                  <a:srgbClr val="0033B3"/>
                </a:solidFill>
                <a:effectLst/>
                <a:latin typeface="JetBrains Mono"/>
              </a:rPr>
              <a:t>val</a:t>
            </a:r>
            <a:r>
              <a:rPr lang="en-US" sz="10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sz="1000" dirty="0">
                <a:solidFill>
                  <a:srgbClr val="871094"/>
                </a:solidFill>
                <a:effectLst/>
                <a:latin typeface="JetBrains Mono"/>
              </a:rPr>
              <a:t>mId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sz="1000" dirty="0">
                <a:solidFill>
                  <a:srgbClr val="000000"/>
                </a:solidFill>
                <a:effectLst/>
                <a:latin typeface="JetBrains Mono"/>
              </a:rPr>
              <a:t>Int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? = </a:t>
            </a:r>
            <a:r>
              <a:rPr lang="en-US" sz="1000" dirty="0">
                <a:solidFill>
                  <a:srgbClr val="1750EB"/>
                </a:solidFill>
                <a:effectLst/>
                <a:latin typeface="JetBrains Mono"/>
              </a:rPr>
              <a:t>0</a:t>
            </a:r>
            <a:br>
              <a:rPr lang="en-US" sz="1000" dirty="0">
                <a:solidFill>
                  <a:srgbClr val="1750EB"/>
                </a:solidFill>
                <a:effectLst/>
                <a:latin typeface="JetBrains Mono"/>
              </a:rPr>
            </a:b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9A81414-FFBC-479C-04B4-D8028A2BC2FE}"/>
              </a:ext>
            </a:extLst>
          </p:cNvPr>
          <p:cNvSpPr/>
          <p:nvPr/>
        </p:nvSpPr>
        <p:spPr>
          <a:xfrm>
            <a:off x="9089680" y="425512"/>
            <a:ext cx="2634557" cy="229052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9E880D"/>
                </a:solidFill>
                <a:effectLst/>
                <a:latin typeface="JetBrains Mono"/>
              </a:rPr>
              <a:t>@Entity </a:t>
            </a:r>
            <a:r>
              <a:rPr lang="en-US" sz="12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sz="1200" dirty="0" err="1">
                <a:solidFill>
                  <a:srgbClr val="080808"/>
                </a:solidFill>
                <a:effectLst/>
                <a:latin typeface="JetBrains Mono"/>
              </a:rPr>
              <a:t>tableName</a:t>
            </a:r>
            <a:r>
              <a:rPr lang="en-US" sz="1200" dirty="0"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lang="en-US" sz="1200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sz="1200" dirty="0" err="1">
                <a:solidFill>
                  <a:srgbClr val="067D17"/>
                </a:solidFill>
                <a:effectLst/>
                <a:latin typeface="JetBrains Mono"/>
              </a:rPr>
              <a:t>course_tbl</a:t>
            </a:r>
            <a:r>
              <a:rPr lang="en-US" sz="1200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sz="1200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</a:p>
          <a:p>
            <a:endParaRPr lang="en-US" sz="1200" dirty="0">
              <a:solidFill>
                <a:srgbClr val="080808"/>
              </a:solidFill>
              <a:effectLst/>
              <a:latin typeface="JetBrains Mono"/>
            </a:endParaRPr>
          </a:p>
          <a:p>
            <a:r>
              <a:rPr lang="en-US" sz="1000" dirty="0">
                <a:solidFill>
                  <a:srgbClr val="0033B3"/>
                </a:solidFill>
                <a:effectLst/>
                <a:latin typeface="JetBrains Mono"/>
              </a:rPr>
              <a:t>data class </a:t>
            </a:r>
            <a:r>
              <a:rPr lang="en-US" sz="1000" dirty="0" err="1">
                <a:solidFill>
                  <a:srgbClr val="000000"/>
                </a:solidFill>
                <a:effectLst/>
                <a:latin typeface="JetBrains Mono"/>
              </a:rPr>
              <a:t>CourseRecord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b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1000" dirty="0">
                <a:solidFill>
                  <a:srgbClr val="9E880D"/>
                </a:solidFill>
                <a:effectLst/>
                <a:latin typeface="JetBrains Mono"/>
              </a:rPr>
              <a:t>@PrimaryKey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(autoGenerate = </a:t>
            </a:r>
            <a:r>
              <a:rPr lang="en-US" sz="1000" dirty="0">
                <a:solidFill>
                  <a:srgbClr val="0033B3"/>
                </a:solidFill>
                <a:effectLst/>
                <a:latin typeface="JetBrains Mono"/>
              </a:rPr>
              <a:t>true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n-US" sz="10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sz="1000" i="1" dirty="0"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lang="en-US" sz="1000" dirty="0" err="1">
                <a:solidFill>
                  <a:srgbClr val="0033B3"/>
                </a:solidFill>
                <a:effectLst/>
                <a:latin typeface="JetBrains Mono"/>
              </a:rPr>
              <a:t>val</a:t>
            </a:r>
            <a:r>
              <a:rPr lang="en-US" sz="10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sz="1000" dirty="0">
                <a:solidFill>
                  <a:srgbClr val="871094"/>
                </a:solidFill>
                <a:effectLst/>
                <a:latin typeface="JetBrains Mono"/>
              </a:rPr>
              <a:t>mId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sz="1000" dirty="0">
                <a:solidFill>
                  <a:srgbClr val="000000"/>
                </a:solidFill>
                <a:effectLst/>
                <a:latin typeface="JetBrains Mono"/>
              </a:rPr>
              <a:t>Int 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sz="1000" dirty="0"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1000" dirty="0" err="1">
                <a:solidFill>
                  <a:srgbClr val="0033B3"/>
                </a:solidFill>
                <a:effectLst/>
                <a:latin typeface="JetBrains Mono"/>
              </a:rPr>
              <a:t>val</a:t>
            </a:r>
            <a:r>
              <a:rPr lang="en-US" sz="10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sz="1000" dirty="0" err="1">
                <a:solidFill>
                  <a:srgbClr val="871094"/>
                </a:solidFill>
                <a:effectLst/>
                <a:latin typeface="JetBrains Mono"/>
              </a:rPr>
              <a:t>mCoursename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sz="1000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?,  </a:t>
            </a:r>
            <a:br>
              <a:rPr lang="en-US" sz="10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sz="1000" i="1" dirty="0"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lang="en-US" sz="1000" dirty="0" err="1">
                <a:solidFill>
                  <a:srgbClr val="0033B3"/>
                </a:solidFill>
                <a:effectLst/>
                <a:latin typeface="JetBrains Mono"/>
              </a:rPr>
              <a:t>val</a:t>
            </a:r>
            <a:r>
              <a:rPr lang="en-US" sz="10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sz="1000" dirty="0" err="1">
                <a:solidFill>
                  <a:srgbClr val="871094"/>
                </a:solidFill>
                <a:effectLst/>
                <a:latin typeface="JetBrains Mono"/>
              </a:rPr>
              <a:t>mUsstate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sz="1000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?,</a:t>
            </a:r>
            <a:b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     </a:t>
            </a:r>
            <a:r>
              <a:rPr lang="en-US" sz="1000" dirty="0">
                <a:solidFill>
                  <a:srgbClr val="0033B3"/>
                </a:solidFill>
                <a:effectLst/>
                <a:latin typeface="JetBrains Mono"/>
              </a:rPr>
              <a:t>var </a:t>
            </a:r>
            <a:r>
              <a:rPr lang="en-US" sz="1000" dirty="0" err="1">
                <a:solidFill>
                  <a:srgbClr val="871094"/>
                </a:solidFill>
                <a:effectLst/>
                <a:latin typeface="JetBrains Mono"/>
              </a:rPr>
              <a:t>mPar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sz="1000" dirty="0" err="1">
                <a:solidFill>
                  <a:srgbClr val="000000"/>
                </a:solidFill>
                <a:effectLst/>
                <a:latin typeface="JetBrains Mono"/>
              </a:rPr>
              <a:t>IntArray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     </a:t>
            </a:r>
            <a:r>
              <a:rPr lang="en-US" sz="1000" dirty="0">
                <a:solidFill>
                  <a:srgbClr val="0033B3"/>
                </a:solidFill>
                <a:effectLst/>
                <a:latin typeface="JetBrains Mono"/>
              </a:rPr>
              <a:t>var </a:t>
            </a:r>
            <a:r>
              <a:rPr lang="en-US" sz="1000" dirty="0" err="1">
                <a:solidFill>
                  <a:srgbClr val="871094"/>
                </a:solidFill>
                <a:effectLst/>
                <a:latin typeface="JetBrains Mono"/>
              </a:rPr>
              <a:t>mHandicap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sz="1000" dirty="0" err="1">
                <a:solidFill>
                  <a:srgbClr val="000000"/>
                </a:solidFill>
                <a:effectLst/>
                <a:latin typeface="JetBrains Mono"/>
              </a:rPr>
              <a:t>IntArray</a:t>
            </a:r>
            <a:br>
              <a:rPr lang="en-US" sz="1000" dirty="0">
                <a:solidFill>
                  <a:srgbClr val="000000"/>
                </a:solidFill>
                <a:effectLst/>
                <a:latin typeface="JetBrains Mono"/>
              </a:rPr>
            </a:b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156BE7F0-F4F8-AA1D-A0FD-8F5B7EB75C4F}"/>
              </a:ext>
            </a:extLst>
          </p:cNvPr>
          <p:cNvCxnSpPr>
            <a:cxnSpLocks/>
            <a:stCxn id="2" idx="3"/>
            <a:endCxn id="6" idx="1"/>
          </p:cNvCxnSpPr>
          <p:nvPr/>
        </p:nvCxnSpPr>
        <p:spPr>
          <a:xfrm flipV="1">
            <a:off x="7957997" y="1570776"/>
            <a:ext cx="1131683" cy="233353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DDBC1C16-B58D-DB05-4328-4499D58036C9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7957997" y="3904306"/>
            <a:ext cx="1131683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DA11B3C-02D4-B4A2-4145-2C74C84AB4FA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>
            <a:off x="7957997" y="3904306"/>
            <a:ext cx="1195057" cy="196460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210D8749-EF30-A287-CF64-BE41C60719F3}"/>
              </a:ext>
            </a:extLst>
          </p:cNvPr>
          <p:cNvSpPr/>
          <p:nvPr/>
        </p:nvSpPr>
        <p:spPr>
          <a:xfrm>
            <a:off x="5115209" y="3447106"/>
            <a:ext cx="914400" cy="914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DAO</a:t>
            </a:r>
          </a:p>
          <a:p>
            <a:pPr algn="ctr"/>
            <a:r>
              <a:rPr lang="en-US" sz="1200" dirty="0"/>
              <a:t>Database Interface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78D07C1-F7DA-66B7-D56B-ED68050F8802}"/>
              </a:ext>
            </a:extLst>
          </p:cNvPr>
          <p:cNvCxnSpPr>
            <a:cxnSpLocks/>
            <a:stCxn id="7" idx="3"/>
            <a:endCxn id="2" idx="1"/>
          </p:cNvCxnSpPr>
          <p:nvPr/>
        </p:nvCxnSpPr>
        <p:spPr>
          <a:xfrm>
            <a:off x="6029609" y="3904306"/>
            <a:ext cx="33799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CE86C81F-2CBB-1EB8-B712-37A5FBB98105}"/>
              </a:ext>
            </a:extLst>
          </p:cNvPr>
          <p:cNvSpPr/>
          <p:nvPr/>
        </p:nvSpPr>
        <p:spPr>
          <a:xfrm>
            <a:off x="3574611" y="3637227"/>
            <a:ext cx="914400" cy="53415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Repository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FAB8514-0B0B-7CB2-B582-D64CD85ABB82}"/>
              </a:ext>
            </a:extLst>
          </p:cNvPr>
          <p:cNvCxnSpPr>
            <a:cxnSpLocks/>
            <a:stCxn id="14" idx="3"/>
            <a:endCxn id="7" idx="1"/>
          </p:cNvCxnSpPr>
          <p:nvPr/>
        </p:nvCxnSpPr>
        <p:spPr>
          <a:xfrm>
            <a:off x="4489011" y="3904305"/>
            <a:ext cx="626198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5257E887-C25F-5133-D512-2CC53B891300}"/>
              </a:ext>
            </a:extLst>
          </p:cNvPr>
          <p:cNvSpPr/>
          <p:nvPr/>
        </p:nvSpPr>
        <p:spPr>
          <a:xfrm>
            <a:off x="2034013" y="3641755"/>
            <a:ext cx="914400" cy="52962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ViewModel</a:t>
            </a:r>
            <a:endParaRPr lang="en-US" sz="1200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1CA6DA2-41AF-D22C-C99B-F842014FC4CF}"/>
              </a:ext>
            </a:extLst>
          </p:cNvPr>
          <p:cNvCxnSpPr>
            <a:cxnSpLocks/>
            <a:stCxn id="21" idx="3"/>
            <a:endCxn id="14" idx="1"/>
          </p:cNvCxnSpPr>
          <p:nvPr/>
        </p:nvCxnSpPr>
        <p:spPr>
          <a:xfrm flipV="1">
            <a:off x="2948413" y="3904305"/>
            <a:ext cx="626198" cy="22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7724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86102B1-D12C-00ED-5211-0993EF1FA918}"/>
              </a:ext>
            </a:extLst>
          </p:cNvPr>
          <p:cNvSpPr/>
          <p:nvPr/>
        </p:nvSpPr>
        <p:spPr>
          <a:xfrm>
            <a:off x="1835493" y="3643808"/>
            <a:ext cx="640073" cy="36575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Net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6E66583-2824-899B-F9A6-13454D3DC922}"/>
              </a:ext>
            </a:extLst>
          </p:cNvPr>
          <p:cNvSpPr/>
          <p:nvPr/>
        </p:nvSpPr>
        <p:spPr>
          <a:xfrm>
            <a:off x="4404378" y="982136"/>
            <a:ext cx="1005829" cy="4571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Return score entered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85A2CC0-8F9C-00AF-2446-1CF1F3D69530}"/>
              </a:ext>
            </a:extLst>
          </p:cNvPr>
          <p:cNvSpPr/>
          <p:nvPr/>
        </p:nvSpPr>
        <p:spPr>
          <a:xfrm>
            <a:off x="4175781" y="3598088"/>
            <a:ext cx="880883" cy="4571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Return score - </a:t>
            </a:r>
            <a:r>
              <a:rPr lang="en-US" sz="900" dirty="0" err="1"/>
              <a:t>hdcp</a:t>
            </a:r>
            <a:endParaRPr lang="en-US" sz="900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0DCF95B-3911-078F-37C5-E71BAE14F3B4}"/>
              </a:ext>
            </a:extLst>
          </p:cNvPr>
          <p:cNvSpPr/>
          <p:nvPr/>
        </p:nvSpPr>
        <p:spPr>
          <a:xfrm>
            <a:off x="4450098" y="2023841"/>
            <a:ext cx="914390" cy="54863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 Gross score lookup in point table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1B9380D-6116-E6AD-2513-12399368AB03}"/>
              </a:ext>
            </a:extLst>
          </p:cNvPr>
          <p:cNvSpPr/>
          <p:nvPr/>
        </p:nvSpPr>
        <p:spPr>
          <a:xfrm>
            <a:off x="1804716" y="1033326"/>
            <a:ext cx="640073" cy="36575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Gross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1D33A26-BF72-F5FE-EA9B-248B68020ACD}"/>
              </a:ext>
            </a:extLst>
          </p:cNvPr>
          <p:cNvSpPr/>
          <p:nvPr/>
        </p:nvSpPr>
        <p:spPr>
          <a:xfrm>
            <a:off x="1917336" y="2107847"/>
            <a:ext cx="737565" cy="36575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Pt Quote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7024C57-3800-D7FA-5137-CFA1850D665B}"/>
              </a:ext>
            </a:extLst>
          </p:cNvPr>
          <p:cNvSpPr/>
          <p:nvPr/>
        </p:nvSpPr>
        <p:spPr>
          <a:xfrm>
            <a:off x="1786231" y="5266964"/>
            <a:ext cx="999776" cy="36575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Stableford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A8DC361-8536-4E1F-ACF1-8852657E01E0}"/>
              </a:ext>
            </a:extLst>
          </p:cNvPr>
          <p:cNvCxnSpPr>
            <a:cxnSpLocks/>
            <a:stCxn id="6" idx="3"/>
            <a:endCxn id="3" idx="1"/>
          </p:cNvCxnSpPr>
          <p:nvPr/>
        </p:nvCxnSpPr>
        <p:spPr>
          <a:xfrm flipV="1">
            <a:off x="2444789" y="1210734"/>
            <a:ext cx="1959589" cy="54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03620C00-4D7F-B05C-333B-4AA2904A01B3}"/>
              </a:ext>
            </a:extLst>
          </p:cNvPr>
          <p:cNvCxnSpPr>
            <a:cxnSpLocks/>
            <a:stCxn id="3" idx="0"/>
            <a:endCxn id="6" idx="0"/>
          </p:cNvCxnSpPr>
          <p:nvPr/>
        </p:nvCxnSpPr>
        <p:spPr>
          <a:xfrm rot="16200000" flipH="1" flipV="1">
            <a:off x="3490428" y="-383539"/>
            <a:ext cx="51190" cy="2782540"/>
          </a:xfrm>
          <a:prstGeom prst="bentConnector3">
            <a:avLst>
              <a:gd name="adj1" fmla="val -446572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A6CEBD1-7BF0-5A8D-1B84-CEA42EF50CDA}"/>
              </a:ext>
            </a:extLst>
          </p:cNvPr>
          <p:cNvCxnSpPr>
            <a:cxnSpLocks/>
            <a:stCxn id="11" idx="3"/>
            <a:endCxn id="5" idx="1"/>
          </p:cNvCxnSpPr>
          <p:nvPr/>
        </p:nvCxnSpPr>
        <p:spPr>
          <a:xfrm>
            <a:off x="2654901" y="2290725"/>
            <a:ext cx="1795197" cy="74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994B13A6-082B-25AF-44DD-A1AA6214687A}"/>
              </a:ext>
            </a:extLst>
          </p:cNvPr>
          <p:cNvCxnSpPr>
            <a:cxnSpLocks/>
            <a:stCxn id="5" idx="2"/>
            <a:endCxn id="11" idx="2"/>
          </p:cNvCxnSpPr>
          <p:nvPr/>
        </p:nvCxnSpPr>
        <p:spPr>
          <a:xfrm rot="5400000" flipH="1">
            <a:off x="3547270" y="1212452"/>
            <a:ext cx="98872" cy="2621174"/>
          </a:xfrm>
          <a:prstGeom prst="bentConnector3">
            <a:avLst>
              <a:gd name="adj1" fmla="val -231208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4A5F239-7617-6EF4-46BA-3F1C7E850E9F}"/>
              </a:ext>
            </a:extLst>
          </p:cNvPr>
          <p:cNvCxnSpPr>
            <a:cxnSpLocks/>
            <a:stCxn id="3" idx="2"/>
            <a:endCxn id="5" idx="0"/>
          </p:cNvCxnSpPr>
          <p:nvPr/>
        </p:nvCxnSpPr>
        <p:spPr>
          <a:xfrm>
            <a:off x="4907293" y="1439331"/>
            <a:ext cx="0" cy="58451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63ABF052-8AC8-89B8-4AA6-0DFE6E69EDB2}"/>
              </a:ext>
            </a:extLst>
          </p:cNvPr>
          <p:cNvSpPr/>
          <p:nvPr/>
        </p:nvSpPr>
        <p:spPr>
          <a:xfrm>
            <a:off x="4146851" y="5188427"/>
            <a:ext cx="914390" cy="54863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 Net score lookup in point table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F626FEE-526B-524B-8F73-11601AECA52F}"/>
              </a:ext>
            </a:extLst>
          </p:cNvPr>
          <p:cNvSpPr/>
          <p:nvPr/>
        </p:nvSpPr>
        <p:spPr>
          <a:xfrm>
            <a:off x="6406403" y="3337561"/>
            <a:ext cx="700952" cy="3893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Pt Table</a:t>
            </a:r>
          </a:p>
        </p:txBody>
      </p: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1C7EFC76-94B9-28F7-C11E-B2072B9576D2}"/>
              </a:ext>
            </a:extLst>
          </p:cNvPr>
          <p:cNvCxnSpPr>
            <a:cxnSpLocks/>
            <a:stCxn id="4" idx="0"/>
            <a:endCxn id="2" idx="0"/>
          </p:cNvCxnSpPr>
          <p:nvPr/>
        </p:nvCxnSpPr>
        <p:spPr>
          <a:xfrm rot="16200000" flipH="1" flipV="1">
            <a:off x="3363017" y="2390601"/>
            <a:ext cx="45720" cy="2460693"/>
          </a:xfrm>
          <a:prstGeom prst="bentConnector3">
            <a:avLst>
              <a:gd name="adj1" fmla="val -50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15B6C64-81A2-DDF9-85D3-73D97E9280BA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2475566" y="3826686"/>
            <a:ext cx="170021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6A429535-EA06-E183-12B8-6F4AA74E1926}"/>
              </a:ext>
            </a:extLst>
          </p:cNvPr>
          <p:cNvCxnSpPr>
            <a:cxnSpLocks/>
            <a:stCxn id="12" idx="3"/>
            <a:endCxn id="43" idx="1"/>
          </p:cNvCxnSpPr>
          <p:nvPr/>
        </p:nvCxnSpPr>
        <p:spPr>
          <a:xfrm>
            <a:off x="2786007" y="5449842"/>
            <a:ext cx="1360844" cy="129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C9965F67-C4BB-08CA-0AB1-3D53851E2F16}"/>
              </a:ext>
            </a:extLst>
          </p:cNvPr>
          <p:cNvCxnSpPr>
            <a:cxnSpLocks/>
            <a:stCxn id="43" idx="2"/>
            <a:endCxn id="12" idx="2"/>
          </p:cNvCxnSpPr>
          <p:nvPr/>
        </p:nvCxnSpPr>
        <p:spPr>
          <a:xfrm rot="5400000" flipH="1">
            <a:off x="3392912" y="4525928"/>
            <a:ext cx="104341" cy="2317927"/>
          </a:xfrm>
          <a:prstGeom prst="bentConnector3">
            <a:avLst>
              <a:gd name="adj1" fmla="val -219089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2BA8F321-AC2B-D4BF-1643-22DAF763FC04}"/>
              </a:ext>
            </a:extLst>
          </p:cNvPr>
          <p:cNvCxnSpPr>
            <a:cxnSpLocks/>
            <a:stCxn id="4" idx="2"/>
            <a:endCxn id="43" idx="0"/>
          </p:cNvCxnSpPr>
          <p:nvPr/>
        </p:nvCxnSpPr>
        <p:spPr>
          <a:xfrm flipH="1">
            <a:off x="4604046" y="4055283"/>
            <a:ext cx="12177" cy="1133144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647B20AC-FFA9-1730-A570-E3500CF01A14}"/>
              </a:ext>
            </a:extLst>
          </p:cNvPr>
          <p:cNvCxnSpPr>
            <a:cxnSpLocks/>
            <a:stCxn id="43" idx="3"/>
            <a:endCxn id="44" idx="2"/>
          </p:cNvCxnSpPr>
          <p:nvPr/>
        </p:nvCxnSpPr>
        <p:spPr>
          <a:xfrm flipV="1">
            <a:off x="5061241" y="3726904"/>
            <a:ext cx="1695638" cy="1735840"/>
          </a:xfrm>
          <a:prstGeom prst="bentConnector2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8DC7892F-EDFD-E52C-BDCC-AF8E973F4956}"/>
              </a:ext>
            </a:extLst>
          </p:cNvPr>
          <p:cNvCxnSpPr>
            <a:cxnSpLocks/>
            <a:stCxn id="5" idx="3"/>
            <a:endCxn id="44" idx="0"/>
          </p:cNvCxnSpPr>
          <p:nvPr/>
        </p:nvCxnSpPr>
        <p:spPr>
          <a:xfrm>
            <a:off x="5364488" y="2298158"/>
            <a:ext cx="1392391" cy="1039403"/>
          </a:xfrm>
          <a:prstGeom prst="bentConnector2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143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54D9EC7-DA43-B459-4863-4CA464680A7F}"/>
              </a:ext>
            </a:extLst>
          </p:cNvPr>
          <p:cNvSpPr/>
          <p:nvPr/>
        </p:nvSpPr>
        <p:spPr>
          <a:xfrm>
            <a:off x="1139991" y="489756"/>
            <a:ext cx="4155541" cy="60115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FF306C5-9B88-6108-5EB3-348769B216D7}"/>
              </a:ext>
            </a:extLst>
          </p:cNvPr>
          <p:cNvSpPr/>
          <p:nvPr/>
        </p:nvSpPr>
        <p:spPr>
          <a:xfrm>
            <a:off x="1572298" y="1239477"/>
            <a:ext cx="3497655" cy="457735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EE858C9-08B0-B15D-52E5-64FA3244317D}"/>
              </a:ext>
            </a:extLst>
          </p:cNvPr>
          <p:cNvSpPr txBox="1"/>
          <p:nvPr/>
        </p:nvSpPr>
        <p:spPr>
          <a:xfrm>
            <a:off x="2038002" y="100518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Game Summary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1EBD02-E9D6-7635-0F29-6DFC16CE3778}"/>
              </a:ext>
            </a:extLst>
          </p:cNvPr>
          <p:cNvSpPr/>
          <p:nvPr/>
        </p:nvSpPr>
        <p:spPr>
          <a:xfrm>
            <a:off x="2037044" y="706177"/>
            <a:ext cx="1225237" cy="3078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Course Name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C79D52-FFA1-9E82-993D-3C6CA97A04CD}"/>
              </a:ext>
            </a:extLst>
          </p:cNvPr>
          <p:cNvSpPr/>
          <p:nvPr/>
        </p:nvSpPr>
        <p:spPr>
          <a:xfrm>
            <a:off x="3475036" y="706177"/>
            <a:ext cx="1225237" cy="3078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Date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0E838C1-CE20-6A3B-651E-11726D1137DF}"/>
              </a:ext>
            </a:extLst>
          </p:cNvPr>
          <p:cNvSpPr/>
          <p:nvPr/>
        </p:nvSpPr>
        <p:spPr>
          <a:xfrm>
            <a:off x="1585875" y="6041712"/>
            <a:ext cx="704663" cy="234662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Resume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132A62-4604-1CBF-3BB2-951ECF048D08}"/>
              </a:ext>
            </a:extLst>
          </p:cNvPr>
          <p:cNvSpPr/>
          <p:nvPr/>
        </p:nvSpPr>
        <p:spPr>
          <a:xfrm>
            <a:off x="1730733" y="1412348"/>
            <a:ext cx="3150606" cy="13218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C28F21D-8347-1A7C-9A9B-E19E218690D2}"/>
              </a:ext>
            </a:extLst>
          </p:cNvPr>
          <p:cNvSpPr/>
          <p:nvPr/>
        </p:nvSpPr>
        <p:spPr>
          <a:xfrm>
            <a:off x="1896713" y="1795623"/>
            <a:ext cx="914399" cy="1810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Front - xx 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1F260C6-35F1-1375-BEDE-F1D2B719124D}"/>
              </a:ext>
            </a:extLst>
          </p:cNvPr>
          <p:cNvSpPr/>
          <p:nvPr/>
        </p:nvSpPr>
        <p:spPr>
          <a:xfrm>
            <a:off x="2664747" y="1502875"/>
            <a:ext cx="991355" cy="18939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Player Name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DD5AA7B-2C48-F0ED-6B8C-1AD4D249A448}"/>
              </a:ext>
            </a:extLst>
          </p:cNvPr>
          <p:cNvSpPr/>
          <p:nvPr/>
        </p:nvSpPr>
        <p:spPr>
          <a:xfrm>
            <a:off x="1828810" y="2093679"/>
            <a:ext cx="2777904" cy="49491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Quota X </a:t>
            </a:r>
            <a:r>
              <a:rPr lang="en-US" sz="1000" dirty="0" err="1"/>
              <a:t>Sbfd</a:t>
            </a:r>
            <a:r>
              <a:rPr lang="en-US" sz="1000" dirty="0"/>
              <a:t> X Eagle X Bird X Pars X</a:t>
            </a:r>
          </a:p>
          <a:p>
            <a:pPr algn="ctr"/>
            <a:r>
              <a:rPr lang="en-US" sz="1000" dirty="0"/>
              <a:t> Bog X </a:t>
            </a:r>
            <a:r>
              <a:rPr lang="en-US" sz="1000" dirty="0" err="1"/>
              <a:t>Dbl</a:t>
            </a:r>
            <a:r>
              <a:rPr lang="en-US" sz="1000" dirty="0"/>
              <a:t> X Other X  9 Pts X Junk X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F053AD4-DE57-60EC-94A4-3E5B98B4FD50}"/>
              </a:ext>
            </a:extLst>
          </p:cNvPr>
          <p:cNvSpPr/>
          <p:nvPr/>
        </p:nvSpPr>
        <p:spPr>
          <a:xfrm>
            <a:off x="3787376" y="1795623"/>
            <a:ext cx="828392" cy="1810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Total - xx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2111B09-ACAA-C13D-DF24-2D1A6018BA97}"/>
              </a:ext>
            </a:extLst>
          </p:cNvPr>
          <p:cNvSpPr/>
          <p:nvPr/>
        </p:nvSpPr>
        <p:spPr>
          <a:xfrm>
            <a:off x="2866189" y="1800514"/>
            <a:ext cx="780106" cy="1810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Back - xx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6B2B293-B92E-9CF0-A47A-385942208595}"/>
              </a:ext>
            </a:extLst>
          </p:cNvPr>
          <p:cNvSpPr/>
          <p:nvPr/>
        </p:nvSpPr>
        <p:spPr>
          <a:xfrm>
            <a:off x="1730733" y="2814176"/>
            <a:ext cx="3150606" cy="13218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CAD28DF0-129A-E753-F0F9-1057B9505AAF}"/>
              </a:ext>
            </a:extLst>
          </p:cNvPr>
          <p:cNvSpPr/>
          <p:nvPr/>
        </p:nvSpPr>
        <p:spPr>
          <a:xfrm>
            <a:off x="1896713" y="3197451"/>
            <a:ext cx="914399" cy="1810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Front - xx 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31A7D7DD-4F1A-F614-8FF8-5892BA1929AB}"/>
              </a:ext>
            </a:extLst>
          </p:cNvPr>
          <p:cNvSpPr/>
          <p:nvPr/>
        </p:nvSpPr>
        <p:spPr>
          <a:xfrm>
            <a:off x="2796021" y="2877550"/>
            <a:ext cx="991355" cy="18939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Player Name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B739639-1504-ABD0-590E-7F7BED195483}"/>
              </a:ext>
            </a:extLst>
          </p:cNvPr>
          <p:cNvSpPr/>
          <p:nvPr/>
        </p:nvSpPr>
        <p:spPr>
          <a:xfrm>
            <a:off x="1828810" y="3495507"/>
            <a:ext cx="2777904" cy="49491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Quota X </a:t>
            </a:r>
            <a:r>
              <a:rPr lang="en-US" sz="1000" dirty="0" err="1"/>
              <a:t>Sbfd</a:t>
            </a:r>
            <a:r>
              <a:rPr lang="en-US" sz="1000" dirty="0"/>
              <a:t> X Eagle X Bird X Pars X</a:t>
            </a:r>
          </a:p>
          <a:p>
            <a:pPr algn="ctr"/>
            <a:r>
              <a:rPr lang="en-US" sz="1000" dirty="0"/>
              <a:t> Bog X </a:t>
            </a:r>
            <a:r>
              <a:rPr lang="en-US" sz="1000" dirty="0" err="1"/>
              <a:t>Dbl</a:t>
            </a:r>
            <a:r>
              <a:rPr lang="en-US" sz="1000" dirty="0"/>
              <a:t> X Other X  9 Pts X Junk X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4A0D55AF-F3BA-991C-0B3D-890FE352612A}"/>
              </a:ext>
            </a:extLst>
          </p:cNvPr>
          <p:cNvSpPr/>
          <p:nvPr/>
        </p:nvSpPr>
        <p:spPr>
          <a:xfrm>
            <a:off x="3787376" y="3197451"/>
            <a:ext cx="828392" cy="1810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Total - xx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42AA4689-A170-7F96-2B93-00DC5C112724}"/>
              </a:ext>
            </a:extLst>
          </p:cNvPr>
          <p:cNvSpPr/>
          <p:nvPr/>
        </p:nvSpPr>
        <p:spPr>
          <a:xfrm>
            <a:off x="2866189" y="3202342"/>
            <a:ext cx="780106" cy="1810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Back - xx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25FDDD6-3CCF-97AD-C6A8-C21801E7823E}"/>
              </a:ext>
            </a:extLst>
          </p:cNvPr>
          <p:cNvSpPr/>
          <p:nvPr/>
        </p:nvSpPr>
        <p:spPr>
          <a:xfrm>
            <a:off x="1730733" y="4271379"/>
            <a:ext cx="3150606" cy="139608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3411922A-CD19-3DF6-18DA-C0935EA4ECBA}"/>
              </a:ext>
            </a:extLst>
          </p:cNvPr>
          <p:cNvSpPr/>
          <p:nvPr/>
        </p:nvSpPr>
        <p:spPr>
          <a:xfrm>
            <a:off x="1896713" y="4618443"/>
            <a:ext cx="914399" cy="1810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Front - xx 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2B7BDFC7-411A-F1C0-89BF-BD3EDB5F55E0}"/>
              </a:ext>
            </a:extLst>
          </p:cNvPr>
          <p:cNvSpPr/>
          <p:nvPr/>
        </p:nvSpPr>
        <p:spPr>
          <a:xfrm>
            <a:off x="2760563" y="4334754"/>
            <a:ext cx="991355" cy="18939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Team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4DB68B7B-D0A6-A7C4-2B65-21D6F2B088F3}"/>
              </a:ext>
            </a:extLst>
          </p:cNvPr>
          <p:cNvSpPr/>
          <p:nvPr/>
        </p:nvSpPr>
        <p:spPr>
          <a:xfrm>
            <a:off x="1828810" y="4952711"/>
            <a:ext cx="2777904" cy="64233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/>
              <a:t>Pt. Quota (Used) </a:t>
            </a:r>
            <a:r>
              <a:rPr lang="en-US" sz="1000" dirty="0" err="1"/>
              <a:t>Frt</a:t>
            </a:r>
            <a:r>
              <a:rPr lang="en-US" sz="1000" dirty="0"/>
              <a:t> X </a:t>
            </a:r>
            <a:r>
              <a:rPr lang="en-US" sz="1000" dirty="0" err="1"/>
              <a:t>Bck</a:t>
            </a:r>
            <a:r>
              <a:rPr lang="en-US" sz="1000" dirty="0"/>
              <a:t> X Total X</a:t>
            </a:r>
          </a:p>
          <a:p>
            <a:r>
              <a:rPr lang="en-US" sz="1000" dirty="0"/>
              <a:t>Pt Quota    </a:t>
            </a:r>
            <a:r>
              <a:rPr lang="en-US" sz="1000" dirty="0" err="1"/>
              <a:t>Frt</a:t>
            </a:r>
            <a:r>
              <a:rPr lang="en-US" sz="1000" dirty="0"/>
              <a:t> X </a:t>
            </a:r>
            <a:r>
              <a:rPr lang="en-US" sz="1000" dirty="0" err="1"/>
              <a:t>Bck</a:t>
            </a:r>
            <a:r>
              <a:rPr lang="en-US" sz="1000" dirty="0"/>
              <a:t> X Total X</a:t>
            </a:r>
          </a:p>
          <a:p>
            <a:r>
              <a:rPr lang="en-US" sz="1000" dirty="0"/>
              <a:t>Score(O/U) </a:t>
            </a:r>
            <a:r>
              <a:rPr lang="en-US" sz="1000" dirty="0" err="1"/>
              <a:t>Frt</a:t>
            </a:r>
            <a:r>
              <a:rPr lang="en-US" sz="1000" dirty="0"/>
              <a:t> X </a:t>
            </a:r>
            <a:r>
              <a:rPr lang="en-US" sz="1000" dirty="0" err="1"/>
              <a:t>Bck</a:t>
            </a:r>
            <a:r>
              <a:rPr lang="en-US" sz="1000" dirty="0"/>
              <a:t> X Total X</a:t>
            </a:r>
          </a:p>
          <a:p>
            <a:r>
              <a:rPr lang="en-US" sz="1000" dirty="0"/>
              <a:t>Stableford  </a:t>
            </a:r>
            <a:r>
              <a:rPr lang="en-US" sz="1000" dirty="0" err="1"/>
              <a:t>Frt</a:t>
            </a:r>
            <a:r>
              <a:rPr lang="en-US" sz="1000" dirty="0"/>
              <a:t> X </a:t>
            </a:r>
            <a:r>
              <a:rPr lang="en-US" sz="1000" dirty="0" err="1"/>
              <a:t>Bck</a:t>
            </a:r>
            <a:r>
              <a:rPr lang="en-US" sz="1000" dirty="0"/>
              <a:t> X Total X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6A8D47D9-758F-9D5B-D151-ED54205D2F46}"/>
              </a:ext>
            </a:extLst>
          </p:cNvPr>
          <p:cNvSpPr/>
          <p:nvPr/>
        </p:nvSpPr>
        <p:spPr>
          <a:xfrm>
            <a:off x="3787376" y="4618443"/>
            <a:ext cx="828392" cy="1810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Total - xx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B433BDAF-93D5-2592-C32C-ACE8BF7A0A85}"/>
              </a:ext>
            </a:extLst>
          </p:cNvPr>
          <p:cNvSpPr/>
          <p:nvPr/>
        </p:nvSpPr>
        <p:spPr>
          <a:xfrm>
            <a:off x="2866189" y="4623334"/>
            <a:ext cx="780106" cy="1810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Back - xx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E7BFBAA4-02BE-D735-0042-95EDDF632F91}"/>
              </a:ext>
            </a:extLst>
          </p:cNvPr>
          <p:cNvSpPr/>
          <p:nvPr/>
        </p:nvSpPr>
        <p:spPr>
          <a:xfrm>
            <a:off x="2475377" y="6041712"/>
            <a:ext cx="704663" cy="23466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Players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E0923B95-DF71-1A49-B16C-8CD40FEF710C}"/>
              </a:ext>
            </a:extLst>
          </p:cNvPr>
          <p:cNvSpPr/>
          <p:nvPr/>
        </p:nvSpPr>
        <p:spPr>
          <a:xfrm>
            <a:off x="3373932" y="6041712"/>
            <a:ext cx="704663" cy="23466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Courses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8A2C0901-E79A-D367-E365-7435AF8B858C}"/>
              </a:ext>
            </a:extLst>
          </p:cNvPr>
          <p:cNvSpPr/>
          <p:nvPr/>
        </p:nvSpPr>
        <p:spPr>
          <a:xfrm>
            <a:off x="4254382" y="6041712"/>
            <a:ext cx="704663" cy="23466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Exit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65CB22D-9A21-ADC5-92D3-7FCEFC6E8819}"/>
              </a:ext>
            </a:extLst>
          </p:cNvPr>
          <p:cNvSpPr txBox="1"/>
          <p:nvPr/>
        </p:nvSpPr>
        <p:spPr>
          <a:xfrm>
            <a:off x="5821390" y="1024033"/>
            <a:ext cx="81785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Lazy Column</a:t>
            </a:r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C781F2FE-1853-80E9-19FA-CD1BC1A3D572}"/>
              </a:ext>
            </a:extLst>
          </p:cNvPr>
          <p:cNvCxnSpPr>
            <a:cxnSpLocks/>
            <a:stCxn id="36" idx="1"/>
            <a:endCxn id="35" idx="0"/>
          </p:cNvCxnSpPr>
          <p:nvPr/>
        </p:nvCxnSpPr>
        <p:spPr>
          <a:xfrm rot="10800000" flipV="1">
            <a:off x="3321126" y="1131755"/>
            <a:ext cx="2500264" cy="10772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DEE85F36-5FDF-840D-9DCD-30BC42CEB5C5}"/>
              </a:ext>
            </a:extLst>
          </p:cNvPr>
          <p:cNvSpPr/>
          <p:nvPr/>
        </p:nvSpPr>
        <p:spPr>
          <a:xfrm>
            <a:off x="6208792" y="1920191"/>
            <a:ext cx="5410222" cy="282282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18218A5E-5449-9B06-1FFE-DACA643341A1}"/>
              </a:ext>
            </a:extLst>
          </p:cNvPr>
          <p:cNvSpPr/>
          <p:nvPr/>
        </p:nvSpPr>
        <p:spPr>
          <a:xfrm>
            <a:off x="7542822" y="2127665"/>
            <a:ext cx="914399" cy="1810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Front - xx 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6070DEE4-29B4-5AAA-DDBE-80E57A61798B}"/>
              </a:ext>
            </a:extLst>
          </p:cNvPr>
          <p:cNvSpPr/>
          <p:nvPr/>
        </p:nvSpPr>
        <p:spPr>
          <a:xfrm>
            <a:off x="6393267" y="2127665"/>
            <a:ext cx="991355" cy="18939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Player Name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371118E6-3DED-C1B9-954A-DF0B39D877F1}"/>
              </a:ext>
            </a:extLst>
          </p:cNvPr>
          <p:cNvSpPr/>
          <p:nvPr/>
        </p:nvSpPr>
        <p:spPr>
          <a:xfrm>
            <a:off x="7069258" y="2532860"/>
            <a:ext cx="2777904" cy="180189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/>
              <a:t>Quota X 	9 Points	Payout</a:t>
            </a:r>
          </a:p>
          <a:p>
            <a:r>
              <a:rPr lang="en-US" sz="1000" dirty="0" err="1"/>
              <a:t>Sbfd</a:t>
            </a:r>
            <a:r>
              <a:rPr lang="en-US" sz="1000" dirty="0"/>
              <a:t> X 	Player – XX	 ???</a:t>
            </a:r>
          </a:p>
          <a:p>
            <a:r>
              <a:rPr lang="en-US" sz="1000" dirty="0"/>
              <a:t>Eagle X 	Player – XX	 ???</a:t>
            </a:r>
          </a:p>
          <a:p>
            <a:r>
              <a:rPr lang="en-US" sz="1000" dirty="0"/>
              <a:t>Bird X 	Player – XX	 ???</a:t>
            </a:r>
          </a:p>
          <a:p>
            <a:r>
              <a:rPr lang="en-US" sz="1000" dirty="0"/>
              <a:t>Pars X</a:t>
            </a:r>
            <a:r>
              <a:rPr lang="en-US" sz="1000"/>
              <a:t>	</a:t>
            </a:r>
            <a:endParaRPr lang="en-US" sz="1000" dirty="0"/>
          </a:p>
          <a:p>
            <a:r>
              <a:rPr lang="en-US" sz="1000" dirty="0"/>
              <a:t>Bog X </a:t>
            </a:r>
          </a:p>
          <a:p>
            <a:r>
              <a:rPr lang="en-US" sz="1000" dirty="0" err="1"/>
              <a:t>Dbl</a:t>
            </a:r>
            <a:r>
              <a:rPr lang="en-US" sz="1000" dirty="0"/>
              <a:t> X </a:t>
            </a:r>
          </a:p>
          <a:p>
            <a:r>
              <a:rPr lang="en-US" sz="1000" dirty="0"/>
              <a:t>Other X  </a:t>
            </a:r>
          </a:p>
          <a:p>
            <a:r>
              <a:rPr lang="en-US" sz="1000" dirty="0"/>
              <a:t>Junk X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026280D6-B4F4-9539-E599-0E19C48ADC27}"/>
              </a:ext>
            </a:extLst>
          </p:cNvPr>
          <p:cNvSpPr/>
          <p:nvPr/>
        </p:nvSpPr>
        <p:spPr>
          <a:xfrm>
            <a:off x="9553727" y="2127665"/>
            <a:ext cx="828392" cy="1810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Total - xx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45B3F537-EAE4-3B78-C6B3-F2066787310F}"/>
              </a:ext>
            </a:extLst>
          </p:cNvPr>
          <p:cNvSpPr/>
          <p:nvPr/>
        </p:nvSpPr>
        <p:spPr>
          <a:xfrm>
            <a:off x="8615421" y="2127665"/>
            <a:ext cx="780106" cy="1810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Back - xx</a:t>
            </a: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80F4294B-C9C7-FC58-2631-93FB7357BAAF}"/>
              </a:ext>
            </a:extLst>
          </p:cNvPr>
          <p:cNvSpPr/>
          <p:nvPr/>
        </p:nvSpPr>
        <p:spPr>
          <a:xfrm>
            <a:off x="10540319" y="2127665"/>
            <a:ext cx="828392" cy="1810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Email 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9F55BE36-BF07-654D-051C-E7DB94E1E4CE}"/>
              </a:ext>
            </a:extLst>
          </p:cNvPr>
          <p:cNvSpPr/>
          <p:nvPr/>
        </p:nvSpPr>
        <p:spPr>
          <a:xfrm>
            <a:off x="1258257" y="706184"/>
            <a:ext cx="505858" cy="22632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Menu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E108D7A8-D73F-7469-E7E8-DEC2A108188D}"/>
              </a:ext>
            </a:extLst>
          </p:cNvPr>
          <p:cNvSpPr/>
          <p:nvPr/>
        </p:nvSpPr>
        <p:spPr>
          <a:xfrm>
            <a:off x="7069258" y="285184"/>
            <a:ext cx="1928733" cy="72881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Menu</a:t>
            </a:r>
          </a:p>
          <a:p>
            <a:pPr algn="ctr"/>
            <a:endParaRPr lang="en-US" sz="1100" dirty="0"/>
          </a:p>
          <a:p>
            <a:r>
              <a:rPr lang="en-US" sz="1000" dirty="0"/>
              <a:t>About – Rev #</a:t>
            </a:r>
          </a:p>
          <a:p>
            <a:r>
              <a:rPr lang="en-US" sz="1000" dirty="0"/>
              <a:t>Contact Us – email address</a:t>
            </a:r>
          </a:p>
        </p:txBody>
      </p:sp>
    </p:spTree>
    <p:extLst>
      <p:ext uri="{BB962C8B-B14F-4D97-AF65-F5344CB8AC3E}">
        <p14:creationId xmlns:p14="http://schemas.microsoft.com/office/powerpoint/2010/main" val="201509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769492FD-9053-4B8E-32D4-93C93E750426}"/>
              </a:ext>
            </a:extLst>
          </p:cNvPr>
          <p:cNvGrpSpPr/>
          <p:nvPr/>
        </p:nvGrpSpPr>
        <p:grpSpPr>
          <a:xfrm>
            <a:off x="484290" y="1187628"/>
            <a:ext cx="2951430" cy="5323714"/>
            <a:chOff x="8822531" y="1033719"/>
            <a:chExt cx="2951430" cy="5323714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8AC9A2C-DECB-BC22-7886-8C399E9B1338}"/>
                </a:ext>
              </a:extLst>
            </p:cNvPr>
            <p:cNvSpPr/>
            <p:nvPr/>
          </p:nvSpPr>
          <p:spPr>
            <a:xfrm>
              <a:off x="8822531" y="1740225"/>
              <a:ext cx="2951430" cy="461720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A08DDA4-3F1C-9F7C-ADD2-C8BA640B52BD}"/>
                </a:ext>
              </a:extLst>
            </p:cNvPr>
            <p:cNvSpPr/>
            <p:nvPr/>
          </p:nvSpPr>
          <p:spPr>
            <a:xfrm>
              <a:off x="9592060" y="1033719"/>
              <a:ext cx="1450717" cy="36812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List of Courses</a:t>
              </a: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3F774F3F-961C-C06C-942E-A8937EDED68F}"/>
                </a:ext>
              </a:extLst>
            </p:cNvPr>
            <p:cNvGrpSpPr/>
            <p:nvPr/>
          </p:nvGrpSpPr>
          <p:grpSpPr>
            <a:xfrm>
              <a:off x="9587495" y="2637600"/>
              <a:ext cx="1439501" cy="3169862"/>
              <a:chOff x="6111779" y="2133232"/>
              <a:chExt cx="1439501" cy="3169862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1A0AA2F-EDB6-D969-01C5-BF21F411D547}"/>
                  </a:ext>
                </a:extLst>
              </p:cNvPr>
              <p:cNvSpPr/>
              <p:nvPr/>
            </p:nvSpPr>
            <p:spPr>
              <a:xfrm>
                <a:off x="6111779" y="2133232"/>
                <a:ext cx="1439501" cy="289912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Pinehurst 1</a:t>
                </a: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5FA4252-F1E8-9D3A-93D9-359FB8D28249}"/>
                  </a:ext>
                </a:extLst>
              </p:cNvPr>
              <p:cNvSpPr/>
              <p:nvPr/>
            </p:nvSpPr>
            <p:spPr>
              <a:xfrm>
                <a:off x="6111779" y="3442706"/>
                <a:ext cx="1439501" cy="371637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Pinehurst 3</a:t>
                </a: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71086B2-8350-1D92-8C0C-A47031218A7B}"/>
                  </a:ext>
                </a:extLst>
              </p:cNvPr>
              <p:cNvSpPr/>
              <p:nvPr/>
            </p:nvSpPr>
            <p:spPr>
              <a:xfrm>
                <a:off x="6111779" y="2787969"/>
                <a:ext cx="1439501" cy="289912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Pinehurst 2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256DEB3-0D58-B85F-314C-9EFD68B1D8CF}"/>
                  </a:ext>
                </a:extLst>
              </p:cNvPr>
              <p:cNvSpPr/>
              <p:nvPr/>
            </p:nvSpPr>
            <p:spPr>
              <a:xfrm>
                <a:off x="6111779" y="4179168"/>
                <a:ext cx="1439501" cy="37163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Pinehurst 4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B5B58E3-FA92-0A3A-AA05-A1DA164B4A9D}"/>
                  </a:ext>
                </a:extLst>
              </p:cNvPr>
              <p:cNvSpPr/>
              <p:nvPr/>
            </p:nvSpPr>
            <p:spPr>
              <a:xfrm>
                <a:off x="6111779" y="4915629"/>
                <a:ext cx="1439501" cy="387465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Talamore</a:t>
                </a:r>
              </a:p>
            </p:txBody>
          </p: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5DF14CB-66BF-171C-DCC2-441DA42F1E19}"/>
                </a:ext>
              </a:extLst>
            </p:cNvPr>
            <p:cNvSpPr/>
            <p:nvPr/>
          </p:nvSpPr>
          <p:spPr>
            <a:xfrm>
              <a:off x="9633987" y="1900063"/>
              <a:ext cx="1346516" cy="372712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Select Course</a:t>
              </a: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5D55EBFD-3E63-15A8-19B7-AA0009096D3A}"/>
              </a:ext>
            </a:extLst>
          </p:cNvPr>
          <p:cNvSpPr/>
          <p:nvPr/>
        </p:nvSpPr>
        <p:spPr>
          <a:xfrm>
            <a:off x="5597989" y="1894134"/>
            <a:ext cx="2951430" cy="46172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2BF47E9-BE07-1A2C-7E3B-D759DBE562E8}"/>
              </a:ext>
            </a:extLst>
          </p:cNvPr>
          <p:cNvSpPr/>
          <p:nvPr/>
        </p:nvSpPr>
        <p:spPr>
          <a:xfrm>
            <a:off x="6367518" y="1187628"/>
            <a:ext cx="1450717" cy="3681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Course Detail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C0AC155-BDC1-E1E7-94EB-C3F699F89678}"/>
              </a:ext>
            </a:extLst>
          </p:cNvPr>
          <p:cNvSpPr/>
          <p:nvPr/>
        </p:nvSpPr>
        <p:spPr>
          <a:xfrm>
            <a:off x="5907319" y="2765069"/>
            <a:ext cx="2286000" cy="5133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Hole 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2A4E072-AC1E-4E88-CA8A-211D20730CE2}"/>
              </a:ext>
            </a:extLst>
          </p:cNvPr>
          <p:cNvSpPr/>
          <p:nvPr/>
        </p:nvSpPr>
        <p:spPr>
          <a:xfrm>
            <a:off x="5907319" y="4169487"/>
            <a:ext cx="2286000" cy="5133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Hole 3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FADC5E7-D9E4-6785-2199-609001904C7A}"/>
              </a:ext>
            </a:extLst>
          </p:cNvPr>
          <p:cNvSpPr/>
          <p:nvPr/>
        </p:nvSpPr>
        <p:spPr>
          <a:xfrm>
            <a:off x="5907319" y="3467278"/>
            <a:ext cx="2286000" cy="5133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Hole 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FE37AB9-9F8E-59EE-3392-D6F555F7D00C}"/>
              </a:ext>
            </a:extLst>
          </p:cNvPr>
          <p:cNvSpPr/>
          <p:nvPr/>
        </p:nvSpPr>
        <p:spPr>
          <a:xfrm>
            <a:off x="5907319" y="4871696"/>
            <a:ext cx="2286000" cy="5133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Hole 4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DF295B2-CA29-07FD-8A6A-5C3CC2F67B0D}"/>
              </a:ext>
            </a:extLst>
          </p:cNvPr>
          <p:cNvSpPr/>
          <p:nvPr/>
        </p:nvSpPr>
        <p:spPr>
          <a:xfrm>
            <a:off x="5907319" y="5573906"/>
            <a:ext cx="2286000" cy="5133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Hole 5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4ECB0B-1F70-6E15-0ED7-DB10E8A0A958}"/>
              </a:ext>
            </a:extLst>
          </p:cNvPr>
          <p:cNvSpPr/>
          <p:nvPr/>
        </p:nvSpPr>
        <p:spPr>
          <a:xfrm>
            <a:off x="5907319" y="2053972"/>
            <a:ext cx="2136617" cy="45636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Course Name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F13B81C-6963-BFB6-B431-36B05F05941F}"/>
              </a:ext>
            </a:extLst>
          </p:cNvPr>
          <p:cNvSpPr txBox="1"/>
          <p:nvPr/>
        </p:nvSpPr>
        <p:spPr>
          <a:xfrm>
            <a:off x="6114513" y="2887444"/>
            <a:ext cx="4924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Par 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C32895D-6743-DB5D-FBDD-386D5CB183B6}"/>
              </a:ext>
            </a:extLst>
          </p:cNvPr>
          <p:cNvSpPr txBox="1"/>
          <p:nvPr/>
        </p:nvSpPr>
        <p:spPr>
          <a:xfrm>
            <a:off x="6114513" y="5685016"/>
            <a:ext cx="4924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Par 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C83793C-1042-7D32-9A3C-805D58DC3225}"/>
              </a:ext>
            </a:extLst>
          </p:cNvPr>
          <p:cNvSpPr txBox="1"/>
          <p:nvPr/>
        </p:nvSpPr>
        <p:spPr>
          <a:xfrm>
            <a:off x="6114513" y="3607879"/>
            <a:ext cx="4924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Par 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EB20595-3040-B14D-FB31-D49BD2709F81}"/>
              </a:ext>
            </a:extLst>
          </p:cNvPr>
          <p:cNvSpPr txBox="1"/>
          <p:nvPr/>
        </p:nvSpPr>
        <p:spPr>
          <a:xfrm>
            <a:off x="6114513" y="4301846"/>
            <a:ext cx="4924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Par 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1795D47-C1A5-D307-D11F-2591814170F6}"/>
              </a:ext>
            </a:extLst>
          </p:cNvPr>
          <p:cNvSpPr txBox="1"/>
          <p:nvPr/>
        </p:nvSpPr>
        <p:spPr>
          <a:xfrm>
            <a:off x="6114513" y="4982807"/>
            <a:ext cx="4924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Par 5</a:t>
            </a:r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77B99079-BBCA-82A8-100E-DFC47F838434}"/>
              </a:ext>
            </a:extLst>
          </p:cNvPr>
          <p:cNvCxnSpPr>
            <a:cxnSpLocks/>
            <a:stCxn id="7" idx="3"/>
            <a:endCxn id="13" idx="1"/>
          </p:cNvCxnSpPr>
          <p:nvPr/>
        </p:nvCxnSpPr>
        <p:spPr>
          <a:xfrm>
            <a:off x="2688755" y="3591202"/>
            <a:ext cx="2909234" cy="611536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24583C0-9166-5388-133E-E2C28C1AFAB9}"/>
              </a:ext>
            </a:extLst>
          </p:cNvPr>
          <p:cNvSpPr txBox="1"/>
          <p:nvPr/>
        </p:nvSpPr>
        <p:spPr>
          <a:xfrm>
            <a:off x="4327736" y="3951735"/>
            <a:ext cx="8468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Course ID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0097CA9-C751-20A5-3EA3-1CBBFABE1C0F}"/>
              </a:ext>
            </a:extLst>
          </p:cNvPr>
          <p:cNvSpPr txBox="1"/>
          <p:nvPr/>
        </p:nvSpPr>
        <p:spPr>
          <a:xfrm>
            <a:off x="7442749" y="5699761"/>
            <a:ext cx="6190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Hdcp 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B0D3248-E134-7225-A034-0E9F7542D4AF}"/>
              </a:ext>
            </a:extLst>
          </p:cNvPr>
          <p:cNvSpPr txBox="1"/>
          <p:nvPr/>
        </p:nvSpPr>
        <p:spPr>
          <a:xfrm>
            <a:off x="7442749" y="2879749"/>
            <a:ext cx="6190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Hdcp 5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23AAA50-6CB4-6530-B6CF-A997CDC75765}"/>
              </a:ext>
            </a:extLst>
          </p:cNvPr>
          <p:cNvSpPr txBox="1"/>
          <p:nvPr/>
        </p:nvSpPr>
        <p:spPr>
          <a:xfrm>
            <a:off x="7442749" y="5012298"/>
            <a:ext cx="6190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Hdcp 9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A830C4F-8C56-5714-58F6-4DC67032A292}"/>
              </a:ext>
            </a:extLst>
          </p:cNvPr>
          <p:cNvSpPr txBox="1"/>
          <p:nvPr/>
        </p:nvSpPr>
        <p:spPr>
          <a:xfrm>
            <a:off x="7442749" y="4310088"/>
            <a:ext cx="6944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Hdcp 11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FC2A988-1CEC-7AC3-56B4-D4B5197A04A6}"/>
              </a:ext>
            </a:extLst>
          </p:cNvPr>
          <p:cNvSpPr txBox="1"/>
          <p:nvPr/>
        </p:nvSpPr>
        <p:spPr>
          <a:xfrm>
            <a:off x="7442749" y="3593133"/>
            <a:ext cx="6190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Hdcp 7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C71C216-37E8-0CA3-8864-3A5F4DDDBCE9}"/>
              </a:ext>
            </a:extLst>
          </p:cNvPr>
          <p:cNvSpPr/>
          <p:nvPr/>
        </p:nvSpPr>
        <p:spPr>
          <a:xfrm>
            <a:off x="604834" y="1991702"/>
            <a:ext cx="570369" cy="5130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____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____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____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D4DEA6D-C19D-E96C-174D-C834DD648492}"/>
              </a:ext>
            </a:extLst>
          </p:cNvPr>
          <p:cNvSpPr txBox="1"/>
          <p:nvPr/>
        </p:nvSpPr>
        <p:spPr>
          <a:xfrm>
            <a:off x="194958" y="514546"/>
            <a:ext cx="13901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Configuration Menu</a:t>
            </a:r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1F52BC0C-4EA4-AB36-DBF8-930F0499F4CD}"/>
              </a:ext>
            </a:extLst>
          </p:cNvPr>
          <p:cNvCxnSpPr>
            <a:cxnSpLocks/>
            <a:stCxn id="27" idx="2"/>
            <a:endCxn id="15" idx="0"/>
          </p:cNvCxnSpPr>
          <p:nvPr/>
        </p:nvCxnSpPr>
        <p:spPr>
          <a:xfrm rot="5400000">
            <a:off x="274553" y="1376234"/>
            <a:ext cx="1230935" cy="1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1575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C4FE52F-308D-E132-609E-58A45D04C71A}"/>
              </a:ext>
            </a:extLst>
          </p:cNvPr>
          <p:cNvSpPr txBox="1"/>
          <p:nvPr/>
        </p:nvSpPr>
        <p:spPr>
          <a:xfrm>
            <a:off x="4815854" y="411513"/>
            <a:ext cx="3897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List, Add, Edit and Delete Courses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953A053-4963-4943-DF83-7B40D005694F}"/>
              </a:ext>
            </a:extLst>
          </p:cNvPr>
          <p:cNvSpPr/>
          <p:nvPr/>
        </p:nvSpPr>
        <p:spPr>
          <a:xfrm>
            <a:off x="5090171" y="1600220"/>
            <a:ext cx="2285975" cy="210309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Course View Model</a:t>
            </a:r>
          </a:p>
          <a:p>
            <a:pPr algn="ctr"/>
            <a:endParaRPr lang="en-US" sz="1200" dirty="0"/>
          </a:p>
          <a:p>
            <a:pPr algn="ctr"/>
            <a:r>
              <a:rPr lang="en-US" sz="1200" dirty="0" err="1"/>
              <a:t>LiveData</a:t>
            </a:r>
            <a:r>
              <a:rPr lang="en-US" sz="1200" dirty="0"/>
              <a:t>&lt;Course Record&gt;</a:t>
            </a:r>
          </a:p>
          <a:p>
            <a:pPr algn="ctr"/>
            <a:endParaRPr lang="en-US" sz="1200" dirty="0"/>
          </a:p>
          <a:p>
            <a:r>
              <a:rPr lang="en-US" sz="1200" dirty="0"/>
              <a:t>Delete Course</a:t>
            </a:r>
          </a:p>
          <a:p>
            <a:r>
              <a:rPr lang="en-US" sz="1200" dirty="0"/>
              <a:t>Add Course</a:t>
            </a:r>
          </a:p>
          <a:p>
            <a:r>
              <a:rPr lang="en-US" sz="1200" dirty="0"/>
              <a:t>Update Course</a:t>
            </a:r>
          </a:p>
          <a:p>
            <a:r>
              <a:rPr lang="en-US" sz="1200" dirty="0"/>
              <a:t>Get Course by Id</a:t>
            </a:r>
          </a:p>
          <a:p>
            <a:r>
              <a:rPr lang="en-US" sz="1200" dirty="0"/>
              <a:t>Get view Model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D324AF-F996-6CDF-7CE5-E41FC85E2F79}"/>
              </a:ext>
            </a:extLst>
          </p:cNvPr>
          <p:cNvSpPr/>
          <p:nvPr/>
        </p:nvSpPr>
        <p:spPr>
          <a:xfrm>
            <a:off x="609660" y="1417342"/>
            <a:ext cx="1828780" cy="15544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List Course</a:t>
            </a:r>
          </a:p>
          <a:p>
            <a:r>
              <a:rPr lang="en-US" sz="1000" dirty="0"/>
              <a:t>Add </a:t>
            </a:r>
            <a:r>
              <a:rPr lang="en-US" sz="1000"/>
              <a:t>course Icon </a:t>
            </a:r>
          </a:p>
          <a:p>
            <a:r>
              <a:rPr lang="en-US" sz="1000" dirty="0"/>
              <a:t>Open Dialog</a:t>
            </a:r>
          </a:p>
          <a:p>
            <a:r>
              <a:rPr lang="en-US" sz="1000" dirty="0"/>
              <a:t>Courses – </a:t>
            </a:r>
            <a:r>
              <a:rPr lang="en-US" sz="1000" dirty="0" err="1"/>
              <a:t>observeAsState</a:t>
            </a:r>
            <a:endParaRPr lang="en-US" sz="1000" dirty="0"/>
          </a:p>
          <a:p>
            <a:endParaRPr lang="en-US" sz="1000" dirty="0"/>
          </a:p>
          <a:p>
            <a:r>
              <a:rPr lang="en-US" sz="1000" dirty="0"/>
              <a:t>Course Item</a:t>
            </a:r>
          </a:p>
          <a:p>
            <a:r>
              <a:rPr lang="en-US" sz="1000" dirty="0"/>
              <a:t>Click to Edit </a:t>
            </a:r>
          </a:p>
          <a:p>
            <a:r>
              <a:rPr lang="en-US" sz="1000" dirty="0"/>
              <a:t>Click to Delete</a:t>
            </a:r>
          </a:p>
          <a:p>
            <a:pPr algn="ctr"/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764260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A0DB361-A06E-C65C-97FF-0EED0AADE3EF}"/>
              </a:ext>
            </a:extLst>
          </p:cNvPr>
          <p:cNvSpPr/>
          <p:nvPr/>
        </p:nvSpPr>
        <p:spPr>
          <a:xfrm>
            <a:off x="4697149" y="1121755"/>
            <a:ext cx="2951430" cy="54067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557DCC1-8302-CA9F-FF03-7E4A35134719}"/>
              </a:ext>
            </a:extLst>
          </p:cNvPr>
          <p:cNvSpPr/>
          <p:nvPr/>
        </p:nvSpPr>
        <p:spPr>
          <a:xfrm>
            <a:off x="4933295" y="329519"/>
            <a:ext cx="2152789" cy="4581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Course Detail Screen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1625C9-681B-16BE-67BF-D9762F72E559}"/>
              </a:ext>
            </a:extLst>
          </p:cNvPr>
          <p:cNvSpPr/>
          <p:nvPr/>
        </p:nvSpPr>
        <p:spPr>
          <a:xfrm>
            <a:off x="5029864" y="2414087"/>
            <a:ext cx="2286000" cy="5133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Hole 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BEB6635-0551-9BDF-280A-C319A7FA25E9}"/>
              </a:ext>
            </a:extLst>
          </p:cNvPr>
          <p:cNvSpPr/>
          <p:nvPr/>
        </p:nvSpPr>
        <p:spPr>
          <a:xfrm>
            <a:off x="5029864" y="3818505"/>
            <a:ext cx="2286000" cy="5133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Hole 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C47FB77-B8C7-D1D8-B213-99F23D089201}"/>
              </a:ext>
            </a:extLst>
          </p:cNvPr>
          <p:cNvSpPr/>
          <p:nvPr/>
        </p:nvSpPr>
        <p:spPr>
          <a:xfrm>
            <a:off x="5029864" y="3116296"/>
            <a:ext cx="2286000" cy="5133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Hole 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C495755-5B5F-01EB-3C16-4996EEFBE2B6}"/>
              </a:ext>
            </a:extLst>
          </p:cNvPr>
          <p:cNvSpPr/>
          <p:nvPr/>
        </p:nvSpPr>
        <p:spPr>
          <a:xfrm>
            <a:off x="5029864" y="4520714"/>
            <a:ext cx="2286000" cy="5133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Hole 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2512A5B-F204-5DFA-02EA-815875455FC5}"/>
              </a:ext>
            </a:extLst>
          </p:cNvPr>
          <p:cNvSpPr/>
          <p:nvPr/>
        </p:nvSpPr>
        <p:spPr>
          <a:xfrm>
            <a:off x="5029864" y="5222924"/>
            <a:ext cx="2286000" cy="5133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Hole 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158BFD4-6F1A-178E-7C7F-F36B7B774F10}"/>
              </a:ext>
            </a:extLst>
          </p:cNvPr>
          <p:cNvSpPr/>
          <p:nvPr/>
        </p:nvSpPr>
        <p:spPr>
          <a:xfrm>
            <a:off x="4930277" y="1379188"/>
            <a:ext cx="1434310" cy="45636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Course Name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1643F8-CDC0-E911-CF7A-03BCE7B7F932}"/>
              </a:ext>
            </a:extLst>
          </p:cNvPr>
          <p:cNvSpPr txBox="1"/>
          <p:nvPr/>
        </p:nvSpPr>
        <p:spPr>
          <a:xfrm>
            <a:off x="5237058" y="2536462"/>
            <a:ext cx="4924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Par 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402B8DE-7FC3-A9BA-5B96-E3546AC58D3C}"/>
              </a:ext>
            </a:extLst>
          </p:cNvPr>
          <p:cNvSpPr txBox="1"/>
          <p:nvPr/>
        </p:nvSpPr>
        <p:spPr>
          <a:xfrm>
            <a:off x="5237058" y="5334034"/>
            <a:ext cx="4924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Par 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EF12B3-8BED-0186-2886-B0DF9B9A6FE0}"/>
              </a:ext>
            </a:extLst>
          </p:cNvPr>
          <p:cNvSpPr txBox="1"/>
          <p:nvPr/>
        </p:nvSpPr>
        <p:spPr>
          <a:xfrm>
            <a:off x="5237058" y="3256897"/>
            <a:ext cx="4924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Par 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302E41-CABA-D4A0-0CBB-6355EE0F530E}"/>
              </a:ext>
            </a:extLst>
          </p:cNvPr>
          <p:cNvSpPr txBox="1"/>
          <p:nvPr/>
        </p:nvSpPr>
        <p:spPr>
          <a:xfrm>
            <a:off x="5237058" y="3950864"/>
            <a:ext cx="4924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Par 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9F4639E-DF6B-DDD8-9AE0-1FB7DDFB05C1}"/>
              </a:ext>
            </a:extLst>
          </p:cNvPr>
          <p:cNvSpPr txBox="1"/>
          <p:nvPr/>
        </p:nvSpPr>
        <p:spPr>
          <a:xfrm>
            <a:off x="5237058" y="4631825"/>
            <a:ext cx="4924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Par 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6D4AA80-4446-806D-6FBF-82002EFE0ECD}"/>
              </a:ext>
            </a:extLst>
          </p:cNvPr>
          <p:cNvSpPr txBox="1"/>
          <p:nvPr/>
        </p:nvSpPr>
        <p:spPr>
          <a:xfrm>
            <a:off x="6565294" y="5348779"/>
            <a:ext cx="6190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Hdcp 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CD5226B-489F-9868-B86D-423E9BE802D5}"/>
              </a:ext>
            </a:extLst>
          </p:cNvPr>
          <p:cNvSpPr txBox="1"/>
          <p:nvPr/>
        </p:nvSpPr>
        <p:spPr>
          <a:xfrm>
            <a:off x="6565294" y="2528767"/>
            <a:ext cx="6190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Hdcp 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1C46FF-290C-3BA9-201B-640DC7B45D29}"/>
              </a:ext>
            </a:extLst>
          </p:cNvPr>
          <p:cNvSpPr txBox="1"/>
          <p:nvPr/>
        </p:nvSpPr>
        <p:spPr>
          <a:xfrm>
            <a:off x="6565294" y="4661316"/>
            <a:ext cx="6190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Hdcp 9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FC47347-261E-F515-7276-33D6186C27BF}"/>
              </a:ext>
            </a:extLst>
          </p:cNvPr>
          <p:cNvSpPr txBox="1"/>
          <p:nvPr/>
        </p:nvSpPr>
        <p:spPr>
          <a:xfrm>
            <a:off x="6565294" y="3959106"/>
            <a:ext cx="6944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Hdcp 11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589381A-AD31-6483-1095-93DADF2C462F}"/>
              </a:ext>
            </a:extLst>
          </p:cNvPr>
          <p:cNvSpPr txBox="1"/>
          <p:nvPr/>
        </p:nvSpPr>
        <p:spPr>
          <a:xfrm>
            <a:off x="6565294" y="3242151"/>
            <a:ext cx="6190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Hdcp 7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C187FCB-DF8D-C467-90C2-69384C81F711}"/>
              </a:ext>
            </a:extLst>
          </p:cNvPr>
          <p:cNvGrpSpPr/>
          <p:nvPr/>
        </p:nvGrpSpPr>
        <p:grpSpPr>
          <a:xfrm>
            <a:off x="2127407" y="2110008"/>
            <a:ext cx="1006764" cy="1099127"/>
            <a:chOff x="2013526" y="1931173"/>
            <a:chExt cx="1006764" cy="1099127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9ED45AA4-8B91-A414-7F80-54C3E34B62AE}"/>
                </a:ext>
              </a:extLst>
            </p:cNvPr>
            <p:cNvSpPr/>
            <p:nvPr/>
          </p:nvSpPr>
          <p:spPr>
            <a:xfrm>
              <a:off x="2013526" y="1931173"/>
              <a:ext cx="1006764" cy="1099127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highlight>
                  <a:srgbClr val="C0C0C0"/>
                </a:highlight>
              </a:endParaRP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A2BE42D-CA13-977C-629B-413201D577DF}"/>
                </a:ext>
              </a:extLst>
            </p:cNvPr>
            <p:cNvGrpSpPr/>
            <p:nvPr/>
          </p:nvGrpSpPr>
          <p:grpSpPr>
            <a:xfrm>
              <a:off x="2270687" y="2039141"/>
              <a:ext cx="492443" cy="866856"/>
              <a:chOff x="2185897" y="2028551"/>
              <a:chExt cx="492443" cy="866856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C94D470-6A15-8C7F-5F92-78B97197C086}"/>
                  </a:ext>
                </a:extLst>
              </p:cNvPr>
              <p:cNvSpPr txBox="1"/>
              <p:nvPr/>
            </p:nvSpPr>
            <p:spPr>
              <a:xfrm>
                <a:off x="2185897" y="2028551"/>
                <a:ext cx="49244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Par 3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916CA52-7A26-0A26-2D83-0DD2ADA8E48A}"/>
                  </a:ext>
                </a:extLst>
              </p:cNvPr>
              <p:cNvSpPr txBox="1"/>
              <p:nvPr/>
            </p:nvSpPr>
            <p:spPr>
              <a:xfrm>
                <a:off x="2185897" y="2331174"/>
                <a:ext cx="49244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Par 4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CED4B54-4382-C021-14FB-DB36B4054647}"/>
                  </a:ext>
                </a:extLst>
              </p:cNvPr>
              <p:cNvSpPr txBox="1"/>
              <p:nvPr/>
            </p:nvSpPr>
            <p:spPr>
              <a:xfrm>
                <a:off x="2185897" y="2633797"/>
                <a:ext cx="49244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Par 5</a:t>
                </a:r>
              </a:p>
            </p:txBody>
          </p:sp>
        </p:grpSp>
      </p:grp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DBEA2632-E03C-1ED1-6E0C-4C49DEE88CAE}"/>
              </a:ext>
            </a:extLst>
          </p:cNvPr>
          <p:cNvCxnSpPr>
            <a:cxnSpLocks/>
            <a:stCxn id="4" idx="1"/>
            <a:endCxn id="20" idx="3"/>
          </p:cNvCxnSpPr>
          <p:nvPr/>
        </p:nvCxnSpPr>
        <p:spPr>
          <a:xfrm rot="10800000">
            <a:off x="3134172" y="2659572"/>
            <a:ext cx="1895693" cy="11176"/>
          </a:xfrm>
          <a:prstGeom prst="bentConnector3">
            <a:avLst>
              <a:gd name="adj1" fmla="val 50000"/>
            </a:avLst>
          </a:prstGeom>
          <a:ln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6" name="Group 35">
            <a:extLst>
              <a:ext uri="{FF2B5EF4-FFF2-40B4-BE49-F238E27FC236}">
                <a16:creationId xmlns:a16="http://schemas.microsoft.com/office/drawing/2014/main" id="{9244CB3B-0367-63AC-455F-4249BA6FAD69}"/>
              </a:ext>
            </a:extLst>
          </p:cNvPr>
          <p:cNvGrpSpPr/>
          <p:nvPr/>
        </p:nvGrpSpPr>
        <p:grpSpPr>
          <a:xfrm>
            <a:off x="8951610" y="2101840"/>
            <a:ext cx="1006764" cy="1099127"/>
            <a:chOff x="9561211" y="993588"/>
            <a:chExt cx="1006764" cy="1099127"/>
          </a:xfrm>
        </p:grpSpPr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508E350D-C1AA-B306-C483-FD6F5ABF1008}"/>
                </a:ext>
              </a:extLst>
            </p:cNvPr>
            <p:cNvSpPr/>
            <p:nvPr/>
          </p:nvSpPr>
          <p:spPr>
            <a:xfrm>
              <a:off x="9561211" y="993588"/>
              <a:ext cx="1006764" cy="1099127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highlight>
                  <a:srgbClr val="C0C0C0"/>
                </a:highlight>
              </a:endParaRPr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7AD822EA-9496-D429-A985-A49FB3570FE7}"/>
                </a:ext>
              </a:extLst>
            </p:cNvPr>
            <p:cNvGrpSpPr/>
            <p:nvPr/>
          </p:nvGrpSpPr>
          <p:grpSpPr>
            <a:xfrm>
              <a:off x="9786912" y="1172555"/>
              <a:ext cx="619080" cy="758618"/>
              <a:chOff x="9057829" y="2370285"/>
              <a:chExt cx="619080" cy="758618"/>
            </a:xfrm>
          </p:grpSpPr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A8F6D87-2626-8D1E-6C54-2EA53D368DF4}"/>
                  </a:ext>
                </a:extLst>
              </p:cNvPr>
              <p:cNvSpPr txBox="1"/>
              <p:nvPr/>
            </p:nvSpPr>
            <p:spPr>
              <a:xfrm>
                <a:off x="9057829" y="2370285"/>
                <a:ext cx="61908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Hdcp 1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8C7CBA8-3A10-3F44-9C0F-B51FB5795B24}"/>
                  </a:ext>
                </a:extLst>
              </p:cNvPr>
              <p:cNvSpPr txBox="1"/>
              <p:nvPr/>
            </p:nvSpPr>
            <p:spPr>
              <a:xfrm>
                <a:off x="9057829" y="2618789"/>
                <a:ext cx="61908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Hdcp 3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690D57F-67F8-18A5-37D7-40C8D4531AB3}"/>
                  </a:ext>
                </a:extLst>
              </p:cNvPr>
              <p:cNvSpPr txBox="1"/>
              <p:nvPr/>
            </p:nvSpPr>
            <p:spPr>
              <a:xfrm>
                <a:off x="9057829" y="2867293"/>
                <a:ext cx="61908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Hdcp 5</a:t>
                </a:r>
              </a:p>
            </p:txBody>
          </p:sp>
        </p:grpSp>
      </p:grp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79D4A6E-CDB0-5D63-10EB-25F4CECD65DF}"/>
              </a:ext>
            </a:extLst>
          </p:cNvPr>
          <p:cNvCxnSpPr>
            <a:stCxn id="4" idx="3"/>
            <a:endCxn id="27" idx="1"/>
          </p:cNvCxnSpPr>
          <p:nvPr/>
        </p:nvCxnSpPr>
        <p:spPr>
          <a:xfrm flipV="1">
            <a:off x="7315864" y="2651404"/>
            <a:ext cx="1635746" cy="193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0F11CEBB-F257-8035-53D6-F1F055D3EE01}"/>
              </a:ext>
            </a:extLst>
          </p:cNvPr>
          <p:cNvSpPr/>
          <p:nvPr/>
        </p:nvSpPr>
        <p:spPr>
          <a:xfrm>
            <a:off x="6578636" y="1397688"/>
            <a:ext cx="874932" cy="44804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Normal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657159EF-74EF-D2E0-9298-EEFB960B7EBC}"/>
              </a:ext>
            </a:extLst>
          </p:cNvPr>
          <p:cNvSpPr/>
          <p:nvPr/>
        </p:nvSpPr>
        <p:spPr>
          <a:xfrm>
            <a:off x="5045813" y="5925134"/>
            <a:ext cx="874932" cy="36923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Save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D40D8E70-22E3-6AD9-6C3C-6F62BA8FAE51}"/>
              </a:ext>
            </a:extLst>
          </p:cNvPr>
          <p:cNvSpPr/>
          <p:nvPr/>
        </p:nvSpPr>
        <p:spPr>
          <a:xfrm>
            <a:off x="6347196" y="5944494"/>
            <a:ext cx="874932" cy="36923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Cancel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53B3488-A7EE-69EB-0D32-4F0107C0A693}"/>
              </a:ext>
            </a:extLst>
          </p:cNvPr>
          <p:cNvSpPr txBox="1"/>
          <p:nvPr/>
        </p:nvSpPr>
        <p:spPr>
          <a:xfrm>
            <a:off x="8311081" y="1195057"/>
            <a:ext cx="33329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Normal – Handicaps are odd on front nine.</a:t>
            </a:r>
          </a:p>
          <a:p>
            <a:r>
              <a:rPr lang="en-US" sz="1200" dirty="0"/>
              <a:t>Flip – Handicaps are even on the front nine.</a:t>
            </a:r>
          </a:p>
        </p:txBody>
      </p:sp>
    </p:spTree>
    <p:extLst>
      <p:ext uri="{BB962C8B-B14F-4D97-AF65-F5344CB8AC3E}">
        <p14:creationId xmlns:p14="http://schemas.microsoft.com/office/powerpoint/2010/main" val="1605516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473E4F8-FF65-7DFC-B78A-1F8CDE2D1BBF}"/>
              </a:ext>
            </a:extLst>
          </p:cNvPr>
          <p:cNvSpPr txBox="1"/>
          <p:nvPr/>
        </p:nvSpPr>
        <p:spPr>
          <a:xfrm>
            <a:off x="4470149" y="340434"/>
            <a:ext cx="24014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Configuration Menu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469073E-018B-DF0B-972A-EA68B2109C50}"/>
              </a:ext>
            </a:extLst>
          </p:cNvPr>
          <p:cNvSpPr/>
          <p:nvPr/>
        </p:nvSpPr>
        <p:spPr>
          <a:xfrm>
            <a:off x="1247491" y="1647313"/>
            <a:ext cx="1367073" cy="2897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Point Quota</a:t>
            </a:r>
            <a:endParaRPr lang="en-US" sz="1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ECBD2E3-7C98-DDE8-9B4F-6CEF231D7DF1}"/>
              </a:ext>
            </a:extLst>
          </p:cNvPr>
          <p:cNvSpPr/>
          <p:nvPr/>
        </p:nvSpPr>
        <p:spPr>
          <a:xfrm>
            <a:off x="1247491" y="4184021"/>
            <a:ext cx="1367073" cy="2897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Junk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Awards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B91373-99E3-3276-5D54-EF7E9179D094}"/>
              </a:ext>
            </a:extLst>
          </p:cNvPr>
          <p:cNvSpPr/>
          <p:nvPr/>
        </p:nvSpPr>
        <p:spPr>
          <a:xfrm>
            <a:off x="1247491" y="5841296"/>
            <a:ext cx="1367073" cy="2897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Restore</a:t>
            </a:r>
            <a:endParaRPr lang="en-US" sz="12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FB95908-1EA5-CAF7-3F9F-4A80E27BD37B}"/>
              </a:ext>
            </a:extLst>
          </p:cNvPr>
          <p:cNvSpPr/>
          <p:nvPr/>
        </p:nvSpPr>
        <p:spPr>
          <a:xfrm>
            <a:off x="1247491" y="3001866"/>
            <a:ext cx="1263391" cy="2897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Email Address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A23EC75-9AB6-53D2-659A-B0676A3FFB2C}"/>
              </a:ext>
            </a:extLst>
          </p:cNvPr>
          <p:cNvSpPr/>
          <p:nvPr/>
        </p:nvSpPr>
        <p:spPr>
          <a:xfrm>
            <a:off x="1247491" y="5228376"/>
            <a:ext cx="1367073" cy="2897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Backup</a:t>
            </a:r>
            <a:endParaRPr lang="en-US" sz="1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CF7B570-A948-EF65-5EEB-3DB4EAA33C96}"/>
              </a:ext>
            </a:extLst>
          </p:cNvPr>
          <p:cNvSpPr/>
          <p:nvPr/>
        </p:nvSpPr>
        <p:spPr>
          <a:xfrm>
            <a:off x="7873499" y="1398342"/>
            <a:ext cx="1587372" cy="7876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Point Quote Record</a:t>
            </a:r>
          </a:p>
          <a:p>
            <a:r>
              <a:rPr lang="en-US" sz="1200" dirty="0"/>
              <a:t>Key – String</a:t>
            </a:r>
          </a:p>
          <a:p>
            <a:r>
              <a:rPr lang="en-US" sz="1200" dirty="0"/>
              <a:t>Data - Int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C6716F2-71E6-715A-04EA-250478495EE9}"/>
              </a:ext>
            </a:extLst>
          </p:cNvPr>
          <p:cNvSpPr/>
          <p:nvPr/>
        </p:nvSpPr>
        <p:spPr>
          <a:xfrm>
            <a:off x="4470149" y="1046615"/>
            <a:ext cx="1367074" cy="149110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Point Quota Menu</a:t>
            </a:r>
          </a:p>
          <a:p>
            <a:pPr algn="ctr"/>
            <a:endParaRPr lang="en-US" sz="1000" dirty="0">
              <a:latin typeface="Times New Roman" panose="02020603050405020304" pitchFamily="18" charset="0"/>
            </a:endParaRPr>
          </a:p>
          <a:p>
            <a:r>
              <a:rPr lang="en-US" sz="1000" dirty="0">
                <a:latin typeface="Times New Roman" panose="02020603050405020304" pitchFamily="18" charset="0"/>
              </a:rPr>
              <a:t>Albatross	__</a:t>
            </a:r>
          </a:p>
          <a:p>
            <a:r>
              <a:rPr lang="en-US" sz="1000" dirty="0"/>
              <a:t>Eagle	__</a:t>
            </a:r>
          </a:p>
          <a:p>
            <a:r>
              <a:rPr lang="en-US" sz="1000" dirty="0"/>
              <a:t>Birdie	__</a:t>
            </a:r>
          </a:p>
          <a:p>
            <a:r>
              <a:rPr lang="en-US" sz="1000" dirty="0"/>
              <a:t>Par	__</a:t>
            </a:r>
          </a:p>
          <a:p>
            <a:r>
              <a:rPr lang="en-US" sz="1000" dirty="0"/>
              <a:t>Bogey	__</a:t>
            </a:r>
          </a:p>
          <a:p>
            <a:r>
              <a:rPr lang="en-US" sz="1000" dirty="0"/>
              <a:t>Double	__</a:t>
            </a:r>
          </a:p>
          <a:p>
            <a:r>
              <a:rPr lang="en-US" sz="1000" dirty="0"/>
              <a:t>Other	__</a:t>
            </a:r>
          </a:p>
          <a:p>
            <a:pPr algn="ctr"/>
            <a:endParaRPr lang="en-US" sz="10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5B02EB3-CA5D-4D54-9D73-5AAE9B53E8D7}"/>
              </a:ext>
            </a:extLst>
          </p:cNvPr>
          <p:cNvSpPr txBox="1"/>
          <p:nvPr/>
        </p:nvSpPr>
        <p:spPr>
          <a:xfrm>
            <a:off x="4004649" y="5440258"/>
            <a:ext cx="6304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See article - Room Database - Backup &amp; Restore Features</a:t>
            </a:r>
          </a:p>
          <a:p>
            <a:r>
              <a:rPr lang="en-US" sz="1200" dirty="0"/>
              <a:t>https://androidexplained.github.io/android/room/2020/10/03/room-backup-restore.html</a:t>
            </a:r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1C540917-CA3C-8509-3217-C292ED4F5661}"/>
              </a:ext>
            </a:extLst>
          </p:cNvPr>
          <p:cNvCxnSpPr>
            <a:cxnSpLocks/>
            <a:stCxn id="9" idx="3"/>
            <a:endCxn id="35" idx="1"/>
          </p:cNvCxnSpPr>
          <p:nvPr/>
        </p:nvCxnSpPr>
        <p:spPr>
          <a:xfrm>
            <a:off x="2614564" y="5373232"/>
            <a:ext cx="1390085" cy="297859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FB58C5BD-E0D4-6E43-9E4A-6D91205EA674}"/>
              </a:ext>
            </a:extLst>
          </p:cNvPr>
          <p:cNvCxnSpPr>
            <a:cxnSpLocks/>
            <a:stCxn id="7" idx="3"/>
            <a:endCxn id="35" idx="1"/>
          </p:cNvCxnSpPr>
          <p:nvPr/>
        </p:nvCxnSpPr>
        <p:spPr>
          <a:xfrm flipV="1">
            <a:off x="2614564" y="5671091"/>
            <a:ext cx="1390085" cy="315061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25B6CCCC-AEBC-3269-4C63-38CEFC84444C}"/>
              </a:ext>
            </a:extLst>
          </p:cNvPr>
          <p:cNvSpPr/>
          <p:nvPr/>
        </p:nvSpPr>
        <p:spPr>
          <a:xfrm>
            <a:off x="8096063" y="4098044"/>
            <a:ext cx="1489294" cy="46166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Junk Award Record  </a:t>
            </a:r>
          </a:p>
          <a:p>
            <a:pPr algn="ctr"/>
            <a:r>
              <a:rPr lang="en-US" sz="1000" dirty="0"/>
              <a:t>Data String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9DD0808-94F1-AAEE-7D88-265064CA300F}"/>
              </a:ext>
            </a:extLst>
          </p:cNvPr>
          <p:cNvSpPr/>
          <p:nvPr/>
        </p:nvSpPr>
        <p:spPr>
          <a:xfrm>
            <a:off x="8013410" y="2826090"/>
            <a:ext cx="1489295" cy="65136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Email Address Record </a:t>
            </a:r>
          </a:p>
          <a:p>
            <a:pPr algn="ctr"/>
            <a:r>
              <a:rPr lang="en-US" sz="1000" dirty="0"/>
              <a:t>Key String</a:t>
            </a:r>
          </a:p>
          <a:p>
            <a:pPr algn="ctr"/>
            <a:r>
              <a:rPr lang="en-US" sz="1000" dirty="0"/>
              <a:t>Data - String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8841B3D8-F22C-DD38-984F-AFCD1D81BC99}"/>
              </a:ext>
            </a:extLst>
          </p:cNvPr>
          <p:cNvSpPr/>
          <p:nvPr/>
        </p:nvSpPr>
        <p:spPr>
          <a:xfrm>
            <a:off x="4470148" y="2828710"/>
            <a:ext cx="1489295" cy="63602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Email Address Menu</a:t>
            </a:r>
          </a:p>
          <a:p>
            <a:pPr algn="ctr"/>
            <a:endParaRPr lang="en-US" sz="1000" dirty="0"/>
          </a:p>
          <a:p>
            <a:r>
              <a:rPr lang="en-US" sz="1000" dirty="0"/>
              <a:t>Enter Email Address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F5036B82-C40D-6984-C67E-234DEFEF4FB7}"/>
              </a:ext>
            </a:extLst>
          </p:cNvPr>
          <p:cNvSpPr/>
          <p:nvPr/>
        </p:nvSpPr>
        <p:spPr>
          <a:xfrm>
            <a:off x="4347928" y="3896382"/>
            <a:ext cx="1751844" cy="8649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Junk Award Menu</a:t>
            </a:r>
          </a:p>
          <a:p>
            <a:pPr algn="ctr"/>
            <a:r>
              <a:rPr lang="en-US" sz="1200" dirty="0"/>
              <a:t>List of Records</a:t>
            </a:r>
          </a:p>
          <a:p>
            <a:pPr algn="ctr"/>
            <a:endParaRPr lang="en-US" sz="1200" dirty="0"/>
          </a:p>
          <a:p>
            <a:pPr algn="ctr"/>
            <a:r>
              <a:rPr lang="en-US" sz="1000" dirty="0"/>
              <a:t>Add/Delete from list</a:t>
            </a:r>
          </a:p>
          <a:p>
            <a:pPr algn="ctr"/>
            <a:endParaRPr lang="en-US" sz="1200" dirty="0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623F231-FD4F-5B3C-920D-CE5DC81BB2D1}"/>
              </a:ext>
            </a:extLst>
          </p:cNvPr>
          <p:cNvCxnSpPr>
            <a:cxnSpLocks/>
            <a:stCxn id="4" idx="3"/>
            <a:endCxn id="29" idx="1"/>
          </p:cNvCxnSpPr>
          <p:nvPr/>
        </p:nvCxnSpPr>
        <p:spPr>
          <a:xfrm flipV="1">
            <a:off x="2614564" y="1792168"/>
            <a:ext cx="1855585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8B5EDE9C-050D-90DB-4A7E-FB27198A2989}"/>
              </a:ext>
            </a:extLst>
          </p:cNvPr>
          <p:cNvCxnSpPr>
            <a:cxnSpLocks/>
            <a:stCxn id="29" idx="3"/>
            <a:endCxn id="10" idx="1"/>
          </p:cNvCxnSpPr>
          <p:nvPr/>
        </p:nvCxnSpPr>
        <p:spPr>
          <a:xfrm>
            <a:off x="5837223" y="1792168"/>
            <a:ext cx="203627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AE1AEC8E-718E-30F6-DCE2-74667E2AE5AF}"/>
              </a:ext>
            </a:extLst>
          </p:cNvPr>
          <p:cNvCxnSpPr>
            <a:cxnSpLocks/>
            <a:stCxn id="75" idx="3"/>
            <a:endCxn id="50" idx="1"/>
          </p:cNvCxnSpPr>
          <p:nvPr/>
        </p:nvCxnSpPr>
        <p:spPr>
          <a:xfrm>
            <a:off x="6099772" y="4328877"/>
            <a:ext cx="199629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BC42D744-37E4-F2DE-BA41-3F7B44DC6D76}"/>
              </a:ext>
            </a:extLst>
          </p:cNvPr>
          <p:cNvCxnSpPr>
            <a:cxnSpLocks/>
            <a:stCxn id="64" idx="3"/>
            <a:endCxn id="57" idx="1"/>
          </p:cNvCxnSpPr>
          <p:nvPr/>
        </p:nvCxnSpPr>
        <p:spPr>
          <a:xfrm>
            <a:off x="5959443" y="3146722"/>
            <a:ext cx="2053967" cy="50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8F99E9BC-87D1-977F-D458-F6D4705D10AD}"/>
              </a:ext>
            </a:extLst>
          </p:cNvPr>
          <p:cNvCxnSpPr>
            <a:cxnSpLocks/>
            <a:stCxn id="8" idx="3"/>
            <a:endCxn id="64" idx="1"/>
          </p:cNvCxnSpPr>
          <p:nvPr/>
        </p:nvCxnSpPr>
        <p:spPr>
          <a:xfrm>
            <a:off x="2510882" y="3146722"/>
            <a:ext cx="195926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C1961D84-0C67-A097-A580-14FC42A3987A}"/>
              </a:ext>
            </a:extLst>
          </p:cNvPr>
          <p:cNvCxnSpPr>
            <a:cxnSpLocks/>
            <a:stCxn id="6" idx="3"/>
            <a:endCxn id="75" idx="1"/>
          </p:cNvCxnSpPr>
          <p:nvPr/>
        </p:nvCxnSpPr>
        <p:spPr>
          <a:xfrm>
            <a:off x="2614564" y="4328877"/>
            <a:ext cx="173336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17564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3077B05D-6529-031B-DF75-73F244E14098}"/>
              </a:ext>
            </a:extLst>
          </p:cNvPr>
          <p:cNvSpPr/>
          <p:nvPr/>
        </p:nvSpPr>
        <p:spPr>
          <a:xfrm>
            <a:off x="1220080" y="558294"/>
            <a:ext cx="5964456" cy="601642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20BE496-B02C-286E-C9C6-9812EBAAB57A}"/>
              </a:ext>
            </a:extLst>
          </p:cNvPr>
          <p:cNvSpPr txBox="1"/>
          <p:nvPr/>
        </p:nvSpPr>
        <p:spPr>
          <a:xfrm>
            <a:off x="3202996" y="157087"/>
            <a:ext cx="2174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Player Setup Screen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25130CC-F007-9640-6097-523910618F43}"/>
              </a:ext>
            </a:extLst>
          </p:cNvPr>
          <p:cNvSpPr/>
          <p:nvPr/>
        </p:nvSpPr>
        <p:spPr>
          <a:xfrm>
            <a:off x="2138881" y="2426308"/>
            <a:ext cx="2697933" cy="4436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Enter Player Name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759F34-7DF0-6954-1B16-98B6F7B92A5F}"/>
              </a:ext>
            </a:extLst>
          </p:cNvPr>
          <p:cNvSpPr/>
          <p:nvPr/>
        </p:nvSpPr>
        <p:spPr>
          <a:xfrm>
            <a:off x="2138881" y="3337690"/>
            <a:ext cx="2697933" cy="4436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Enter Player Name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CA5972-0482-86A3-D412-418A8C6DECE7}"/>
              </a:ext>
            </a:extLst>
          </p:cNvPr>
          <p:cNvSpPr/>
          <p:nvPr/>
        </p:nvSpPr>
        <p:spPr>
          <a:xfrm>
            <a:off x="2138881" y="4249072"/>
            <a:ext cx="2697933" cy="4436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Enter Player Name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C498EF2-D0CD-8F7E-03C3-04EACF46F1D0}"/>
              </a:ext>
            </a:extLst>
          </p:cNvPr>
          <p:cNvSpPr/>
          <p:nvPr/>
        </p:nvSpPr>
        <p:spPr>
          <a:xfrm>
            <a:off x="2138881" y="5160455"/>
            <a:ext cx="2697933" cy="4436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Enter Player Name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A325B3-F889-34AA-65EB-BC832A089278}"/>
              </a:ext>
            </a:extLst>
          </p:cNvPr>
          <p:cNvSpPr txBox="1"/>
          <p:nvPr/>
        </p:nvSpPr>
        <p:spPr>
          <a:xfrm>
            <a:off x="2926534" y="1952509"/>
            <a:ext cx="8098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Players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B9DDAE9-1A89-A32A-92EB-9DA7DC485792}"/>
              </a:ext>
            </a:extLst>
          </p:cNvPr>
          <p:cNvSpPr/>
          <p:nvPr/>
        </p:nvSpPr>
        <p:spPr>
          <a:xfrm>
            <a:off x="5777620" y="2453467"/>
            <a:ext cx="914400" cy="4436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Hdcp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72B9B8D-22BE-9A85-AECC-80A7DC1D50F2}"/>
              </a:ext>
            </a:extLst>
          </p:cNvPr>
          <p:cNvSpPr/>
          <p:nvPr/>
        </p:nvSpPr>
        <p:spPr>
          <a:xfrm>
            <a:off x="5777620" y="3371388"/>
            <a:ext cx="914400" cy="4436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Hdcp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2BFDAA-2A3D-48C4-6BC7-4D095EA259B0}"/>
              </a:ext>
            </a:extLst>
          </p:cNvPr>
          <p:cNvSpPr/>
          <p:nvPr/>
        </p:nvSpPr>
        <p:spPr>
          <a:xfrm>
            <a:off x="5777620" y="4289309"/>
            <a:ext cx="914400" cy="4436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Hdcp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8A618FD-4831-9DBF-B7C3-DDC220D95F16}"/>
              </a:ext>
            </a:extLst>
          </p:cNvPr>
          <p:cNvSpPr/>
          <p:nvPr/>
        </p:nvSpPr>
        <p:spPr>
          <a:xfrm>
            <a:off x="5777620" y="5207230"/>
            <a:ext cx="914400" cy="4436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Hdcp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74C9A54-3AA2-8248-0762-AA9C9623A215}"/>
              </a:ext>
            </a:extLst>
          </p:cNvPr>
          <p:cNvSpPr txBox="1"/>
          <p:nvPr/>
        </p:nvSpPr>
        <p:spPr>
          <a:xfrm>
            <a:off x="5680673" y="1952007"/>
            <a:ext cx="9829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Handicap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323AEF2-0D36-8CBD-C789-919AB755B481}"/>
              </a:ext>
            </a:extLst>
          </p:cNvPr>
          <p:cNvSpPr/>
          <p:nvPr/>
        </p:nvSpPr>
        <p:spPr>
          <a:xfrm>
            <a:off x="2344848" y="6065307"/>
            <a:ext cx="1143000" cy="32592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New Game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EA89613-DA5F-B622-39BF-40EFD17DC933}"/>
              </a:ext>
            </a:extLst>
          </p:cNvPr>
          <p:cNvSpPr/>
          <p:nvPr/>
        </p:nvSpPr>
        <p:spPr>
          <a:xfrm>
            <a:off x="3902043" y="6082407"/>
            <a:ext cx="1143000" cy="32592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Cancel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E467652-3735-2345-8B8E-799080FA681E}"/>
              </a:ext>
            </a:extLst>
          </p:cNvPr>
          <p:cNvSpPr/>
          <p:nvPr/>
        </p:nvSpPr>
        <p:spPr>
          <a:xfrm>
            <a:off x="5320420" y="6082408"/>
            <a:ext cx="1143000" cy="32592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Update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A52E932-B93A-3A3F-C906-6378CEDFF2BB}"/>
              </a:ext>
            </a:extLst>
          </p:cNvPr>
          <p:cNvSpPr/>
          <p:nvPr/>
        </p:nvSpPr>
        <p:spPr>
          <a:xfrm>
            <a:off x="1674535" y="858487"/>
            <a:ext cx="1483637" cy="3385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Course Name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3C6CE06-FBAA-6F73-D762-87F8CCCB25B9}"/>
              </a:ext>
            </a:extLst>
          </p:cNvPr>
          <p:cNvSpPr txBox="1"/>
          <p:nvPr/>
        </p:nvSpPr>
        <p:spPr>
          <a:xfrm>
            <a:off x="9144000" y="1177192"/>
            <a:ext cx="13516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Get selected Course</a:t>
            </a:r>
          </a:p>
          <a:p>
            <a:r>
              <a:rPr lang="en-US" sz="1000" dirty="0"/>
              <a:t>Display player’s form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C1C9B01-A6C7-BBC7-D1EE-BD2055ECD273}"/>
              </a:ext>
            </a:extLst>
          </p:cNvPr>
          <p:cNvSpPr txBox="1"/>
          <p:nvPr/>
        </p:nvSpPr>
        <p:spPr>
          <a:xfrm>
            <a:off x="7712706" y="2321334"/>
            <a:ext cx="15953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New Game Button</a:t>
            </a:r>
          </a:p>
          <a:p>
            <a:r>
              <a:rPr lang="en-US" sz="1000" dirty="0"/>
              <a:t>Save each player record</a:t>
            </a:r>
          </a:p>
          <a:p>
            <a:r>
              <a:rPr lang="en-US" sz="1000" dirty="0"/>
              <a:t>  with score Card Id</a:t>
            </a:r>
          </a:p>
          <a:p>
            <a:r>
              <a:rPr lang="en-US" sz="1000" dirty="0"/>
              <a:t>Clear player’s scores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597F03F-67F0-1F44-85B6-BFA817D75F87}"/>
              </a:ext>
            </a:extLst>
          </p:cNvPr>
          <p:cNvSpPr txBox="1"/>
          <p:nvPr/>
        </p:nvSpPr>
        <p:spPr>
          <a:xfrm>
            <a:off x="7871752" y="4564823"/>
            <a:ext cx="14205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Cancel Button</a:t>
            </a:r>
          </a:p>
          <a:p>
            <a:r>
              <a:rPr lang="en-US" sz="1000" dirty="0"/>
              <a:t>Display list of course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2967CA3-483A-65D6-4ADD-6E806DA72B78}"/>
              </a:ext>
            </a:extLst>
          </p:cNvPr>
          <p:cNvSpPr txBox="1"/>
          <p:nvPr/>
        </p:nvSpPr>
        <p:spPr>
          <a:xfrm>
            <a:off x="7741902" y="3504311"/>
            <a:ext cx="173477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Update Button</a:t>
            </a:r>
          </a:p>
          <a:p>
            <a:r>
              <a:rPr lang="en-US" sz="1000" dirty="0"/>
              <a:t>Update score card record</a:t>
            </a:r>
          </a:p>
          <a:p>
            <a:r>
              <a:rPr lang="en-US" sz="1000" dirty="0"/>
              <a:t>Do not clear player’s score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5531E135-554F-115A-7EB6-1C071A42A1C9}"/>
              </a:ext>
            </a:extLst>
          </p:cNvPr>
          <p:cNvSpPr/>
          <p:nvPr/>
        </p:nvSpPr>
        <p:spPr>
          <a:xfrm>
            <a:off x="3852252" y="1400649"/>
            <a:ext cx="1568180" cy="28171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Tee Selection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8A17C45C-76C6-0C3B-C69B-4AD0649569D0}"/>
              </a:ext>
            </a:extLst>
          </p:cNvPr>
          <p:cNvSpPr/>
          <p:nvPr/>
        </p:nvSpPr>
        <p:spPr>
          <a:xfrm>
            <a:off x="10524509" y="4470882"/>
            <a:ext cx="1072026" cy="55399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/>
              <a:t>Display</a:t>
            </a:r>
          </a:p>
          <a:p>
            <a:r>
              <a:rPr lang="en-US" sz="1000" dirty="0"/>
              <a:t>List Courses</a:t>
            </a:r>
          </a:p>
          <a:p>
            <a:r>
              <a:rPr lang="en-US" sz="1000" dirty="0"/>
              <a:t>Screen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F172890-1E5D-C1D6-E1AE-F1B01BEA8F6C}"/>
              </a:ext>
            </a:extLst>
          </p:cNvPr>
          <p:cNvCxnSpPr>
            <a:cxnSpLocks/>
            <a:stCxn id="21" idx="3"/>
            <a:endCxn id="23" idx="1"/>
          </p:cNvCxnSpPr>
          <p:nvPr/>
        </p:nvCxnSpPr>
        <p:spPr>
          <a:xfrm flipV="1">
            <a:off x="9292334" y="4747881"/>
            <a:ext cx="1232175" cy="169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13AD1C7A-7A7D-A0F3-227C-D0E349379152}"/>
              </a:ext>
            </a:extLst>
          </p:cNvPr>
          <p:cNvSpPr/>
          <p:nvPr/>
        </p:nvSpPr>
        <p:spPr>
          <a:xfrm>
            <a:off x="10406747" y="2894091"/>
            <a:ext cx="1072026" cy="55399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/>
              <a:t>Display</a:t>
            </a:r>
          </a:p>
          <a:p>
            <a:r>
              <a:rPr lang="en-US" sz="1000" dirty="0"/>
              <a:t>Score card</a:t>
            </a:r>
          </a:p>
          <a:p>
            <a:r>
              <a:rPr lang="en-US" sz="1000" dirty="0"/>
              <a:t>Screen</a:t>
            </a: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9863E001-EC4C-5A4F-1880-FA38B528E79C}"/>
              </a:ext>
            </a:extLst>
          </p:cNvPr>
          <p:cNvCxnSpPr>
            <a:cxnSpLocks/>
            <a:stCxn id="18" idx="3"/>
            <a:endCxn id="30" idx="1"/>
          </p:cNvCxnSpPr>
          <p:nvPr/>
        </p:nvCxnSpPr>
        <p:spPr>
          <a:xfrm>
            <a:off x="9308015" y="2675277"/>
            <a:ext cx="1098732" cy="495813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E81E5352-6FF5-9329-A03C-EB5541D3B26D}"/>
              </a:ext>
            </a:extLst>
          </p:cNvPr>
          <p:cNvCxnSpPr>
            <a:cxnSpLocks/>
            <a:stCxn id="24" idx="3"/>
          </p:cNvCxnSpPr>
          <p:nvPr/>
        </p:nvCxnSpPr>
        <p:spPr>
          <a:xfrm flipV="1">
            <a:off x="9476672" y="3171090"/>
            <a:ext cx="930075" cy="610220"/>
          </a:xfrm>
          <a:prstGeom prst="bentConnector3">
            <a:avLst>
              <a:gd name="adj1" fmla="val 40878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50E16B82-86A6-38F8-A7EA-DA1E10C7C3E2}"/>
              </a:ext>
            </a:extLst>
          </p:cNvPr>
          <p:cNvSpPr/>
          <p:nvPr/>
        </p:nvSpPr>
        <p:spPr>
          <a:xfrm>
            <a:off x="1696348" y="1385127"/>
            <a:ext cx="1432416" cy="2972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Starting Hole</a:t>
            </a:r>
          </a:p>
        </p:txBody>
      </p:sp>
    </p:spTree>
    <p:extLst>
      <p:ext uri="{BB962C8B-B14F-4D97-AF65-F5344CB8AC3E}">
        <p14:creationId xmlns:p14="http://schemas.microsoft.com/office/powerpoint/2010/main" val="42515088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34BFA92-9C44-B3A3-28DA-688EF5C6D0A5}"/>
              </a:ext>
            </a:extLst>
          </p:cNvPr>
          <p:cNvSpPr/>
          <p:nvPr/>
        </p:nvSpPr>
        <p:spPr>
          <a:xfrm>
            <a:off x="745402" y="502951"/>
            <a:ext cx="10701196" cy="55908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Hea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3CFF033-6677-7940-4956-3F1F61A8FEA1}"/>
              </a:ext>
            </a:extLst>
          </p:cNvPr>
          <p:cNvSpPr/>
          <p:nvPr/>
        </p:nvSpPr>
        <p:spPr>
          <a:xfrm>
            <a:off x="1104522" y="630305"/>
            <a:ext cx="1430448" cy="2806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Course Name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CCC3E1-3ACB-51F8-D47A-773287C69C54}"/>
              </a:ext>
            </a:extLst>
          </p:cNvPr>
          <p:cNvSpPr/>
          <p:nvPr/>
        </p:nvSpPr>
        <p:spPr>
          <a:xfrm>
            <a:off x="2777903" y="630304"/>
            <a:ext cx="1763633" cy="2806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Score &lt;Display Type&gt;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D254D26-EC16-DD36-4D25-1E07C88D88A7}"/>
              </a:ext>
            </a:extLst>
          </p:cNvPr>
          <p:cNvSpPr/>
          <p:nvPr/>
        </p:nvSpPr>
        <p:spPr>
          <a:xfrm>
            <a:off x="1077738" y="1132296"/>
            <a:ext cx="9777743" cy="38290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A8AF820-A4A3-F620-5BCB-BA15EA69AA80}"/>
                  </a:ext>
                </a:extLst>
              </p14:cNvPr>
              <p14:cNvContentPartPr/>
              <p14:nvPr/>
            </p14:nvContentPartPr>
            <p14:xfrm>
              <a:off x="1113263" y="1435982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A8AF820-A4A3-F620-5BCB-BA15EA69AA8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95263" y="1327982"/>
                <a:ext cx="36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BAE1E8EA-1806-7BD5-B3FD-DB11B1545ED5}"/>
                  </a:ext>
                </a:extLst>
              </p14:cNvPr>
              <p14:cNvContentPartPr/>
              <p14:nvPr/>
            </p14:nvContentPartPr>
            <p14:xfrm>
              <a:off x="1122263" y="171210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BAE1E8EA-1806-7BD5-B3FD-DB11B1545ED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13263" y="170310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F088A87C-D3EF-CB14-841B-E49158013B9A}"/>
                  </a:ext>
                </a:extLst>
              </p14:cNvPr>
              <p14:cNvContentPartPr/>
              <p14:nvPr/>
            </p14:nvContentPartPr>
            <p14:xfrm>
              <a:off x="1104521" y="1556039"/>
              <a:ext cx="97509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F088A87C-D3EF-CB14-841B-E49158013B9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95521" y="1547039"/>
                <a:ext cx="97686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ABC68C53-76E6-85F0-65A3-C4D265BABBC5}"/>
                  </a:ext>
                </a:extLst>
              </p14:cNvPr>
              <p14:cNvContentPartPr/>
              <p14:nvPr/>
            </p14:nvContentPartPr>
            <p14:xfrm>
              <a:off x="1104521" y="1963057"/>
              <a:ext cx="97509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ABC68C53-76E6-85F0-65A3-C4D265BABBC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95521" y="1954057"/>
                <a:ext cx="97686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B3848160-9A1D-6DB8-2873-EFD6092E3B0C}"/>
                  </a:ext>
                </a:extLst>
              </p14:cNvPr>
              <p14:cNvContentPartPr/>
              <p14:nvPr/>
            </p14:nvContentPartPr>
            <p14:xfrm>
              <a:off x="1104521" y="2370075"/>
              <a:ext cx="97509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B3848160-9A1D-6DB8-2873-EFD6092E3B0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95521" y="2361075"/>
                <a:ext cx="97686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24ECFB6A-E8C5-662F-6451-353C73A8888D}"/>
                  </a:ext>
                </a:extLst>
              </p14:cNvPr>
              <p14:cNvContentPartPr/>
              <p14:nvPr/>
            </p14:nvContentPartPr>
            <p14:xfrm>
              <a:off x="1104521" y="2777093"/>
              <a:ext cx="97509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24ECFB6A-E8C5-662F-6451-353C73A8888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95521" y="2768093"/>
                <a:ext cx="97686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584B663A-2CCD-72D3-6499-BD1BC8BE7C4D}"/>
                  </a:ext>
                </a:extLst>
              </p14:cNvPr>
              <p14:cNvContentPartPr/>
              <p14:nvPr/>
            </p14:nvContentPartPr>
            <p14:xfrm>
              <a:off x="1104521" y="3184111"/>
              <a:ext cx="97509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584B663A-2CCD-72D3-6499-BD1BC8BE7C4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95521" y="3175111"/>
                <a:ext cx="97686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8E37ABD1-8788-E9B4-79ED-1ADE34563B22}"/>
                  </a:ext>
                </a:extLst>
              </p14:cNvPr>
              <p14:cNvContentPartPr/>
              <p14:nvPr/>
            </p14:nvContentPartPr>
            <p14:xfrm>
              <a:off x="1104521" y="3591129"/>
              <a:ext cx="97509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8E37ABD1-8788-E9B4-79ED-1ADE34563B2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95521" y="3582129"/>
                <a:ext cx="97686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FF510F8B-E15F-F9BE-8E3E-4A9BE23E0AFD}"/>
                  </a:ext>
                </a:extLst>
              </p14:cNvPr>
              <p14:cNvContentPartPr/>
              <p14:nvPr/>
            </p14:nvContentPartPr>
            <p14:xfrm>
              <a:off x="1113263" y="3998147"/>
              <a:ext cx="97509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FF510F8B-E15F-F9BE-8E3E-4A9BE23E0AF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04263" y="3989147"/>
                <a:ext cx="97686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36722A22-F599-55FD-DE7C-CCC4769CF82A}"/>
                  </a:ext>
                </a:extLst>
              </p14:cNvPr>
              <p14:cNvContentPartPr/>
              <p14:nvPr/>
            </p14:nvContentPartPr>
            <p14:xfrm>
              <a:off x="3315942" y="1164457"/>
              <a:ext cx="360" cy="3796854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36722A22-F599-55FD-DE7C-CCC4769CF82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306942" y="1155457"/>
                <a:ext cx="18000" cy="38144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1335E307-4630-D347-3D35-5DEBB83FCD21}"/>
                  </a:ext>
                </a:extLst>
              </p14:cNvPr>
              <p14:cNvContentPartPr/>
              <p14:nvPr/>
            </p14:nvContentPartPr>
            <p14:xfrm>
              <a:off x="3946823" y="125778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1335E307-4630-D347-3D35-5DEBB83FCD2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37823" y="124878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298E371A-22E0-2341-6FA7-14A218B7F7C2}"/>
                  </a:ext>
                </a:extLst>
              </p14:cNvPr>
              <p14:cNvContentPartPr/>
              <p14:nvPr/>
            </p14:nvContentPartPr>
            <p14:xfrm>
              <a:off x="4036136" y="910961"/>
              <a:ext cx="360" cy="399710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298E371A-22E0-2341-6FA7-14A218B7F7C2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027136" y="901961"/>
                <a:ext cx="18000" cy="40147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96EB7FD8-EEBD-54A2-002F-C396476AA5E3}"/>
                  </a:ext>
                </a:extLst>
              </p14:cNvPr>
              <p14:cNvContentPartPr/>
              <p14:nvPr/>
            </p14:nvContentPartPr>
            <p14:xfrm>
              <a:off x="4767512" y="1164457"/>
              <a:ext cx="360" cy="3740567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96EB7FD8-EEBD-54A2-002F-C396476AA5E3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4758512" y="1155457"/>
                <a:ext cx="18000" cy="37582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62D545A5-7C1F-A82D-A993-84E849A6EC88}"/>
                  </a:ext>
                </a:extLst>
              </p14:cNvPr>
              <p14:cNvContentPartPr/>
              <p14:nvPr/>
            </p14:nvContentPartPr>
            <p14:xfrm>
              <a:off x="5493297" y="1164457"/>
              <a:ext cx="360" cy="3796854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62D545A5-7C1F-A82D-A993-84E849A6EC8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484297" y="1155457"/>
                <a:ext cx="18000" cy="38144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51B9195B-064A-51E6-6442-35A72A25FBAF}"/>
                  </a:ext>
                </a:extLst>
              </p14:cNvPr>
              <p14:cNvContentPartPr/>
              <p14:nvPr/>
            </p14:nvContentPartPr>
            <p14:xfrm>
              <a:off x="6219082" y="1164457"/>
              <a:ext cx="360" cy="3740567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51B9195B-064A-51E6-6442-35A72A25FBAF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210082" y="1155457"/>
                <a:ext cx="18000" cy="37582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3E4F2BAE-5311-1B9F-36BF-1E414684CD5E}"/>
                  </a:ext>
                </a:extLst>
              </p14:cNvPr>
              <p14:cNvContentPartPr/>
              <p14:nvPr/>
            </p14:nvContentPartPr>
            <p14:xfrm>
              <a:off x="6944867" y="1164457"/>
              <a:ext cx="360" cy="3740567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E4F2BAE-5311-1B9F-36BF-1E414684CD5E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935867" y="1155457"/>
                <a:ext cx="18000" cy="37582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EE7312F6-C017-2DE2-EED2-8572B1936C0C}"/>
                  </a:ext>
                </a:extLst>
              </p14:cNvPr>
              <p14:cNvContentPartPr/>
              <p14:nvPr/>
            </p14:nvContentPartPr>
            <p14:xfrm>
              <a:off x="7670652" y="1164457"/>
              <a:ext cx="360" cy="3740567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EE7312F6-C017-2DE2-EED2-8572B1936C0C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7661652" y="1155457"/>
                <a:ext cx="18000" cy="37582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5537324E-AB70-FF17-199F-852314B42F19}"/>
                  </a:ext>
                </a:extLst>
              </p14:cNvPr>
              <p14:cNvContentPartPr/>
              <p14:nvPr/>
            </p14:nvContentPartPr>
            <p14:xfrm>
              <a:off x="8396437" y="1164457"/>
              <a:ext cx="360" cy="3796854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5537324E-AB70-FF17-199F-852314B42F19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387437" y="1155457"/>
                <a:ext cx="18000" cy="38144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CE9E76B2-4B43-6563-D119-C9F55F1545F0}"/>
                  </a:ext>
                </a:extLst>
              </p14:cNvPr>
              <p14:cNvContentPartPr/>
              <p14:nvPr/>
            </p14:nvContentPartPr>
            <p14:xfrm>
              <a:off x="9122222" y="1164457"/>
              <a:ext cx="360" cy="3796854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CE9E76B2-4B43-6563-D119-C9F55F1545F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113222" y="1155457"/>
                <a:ext cx="18000" cy="38144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4B881739-4B31-9C54-859F-58058C9CAFD8}"/>
                  </a:ext>
                </a:extLst>
              </p14:cNvPr>
              <p14:cNvContentPartPr/>
              <p14:nvPr/>
            </p14:nvContentPartPr>
            <p14:xfrm>
              <a:off x="9848007" y="1556039"/>
              <a:ext cx="360" cy="3405272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4B881739-4B31-9C54-859F-58058C9CAFD8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9839007" y="1547039"/>
                <a:ext cx="18000" cy="3422912"/>
              </a:xfrm>
              <a:prstGeom prst="rect">
                <a:avLst/>
              </a:prstGeom>
            </p:spPr>
          </p:pic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6C60464D-8897-2C33-72D6-1E7C2CEF5921}"/>
              </a:ext>
            </a:extLst>
          </p:cNvPr>
          <p:cNvSpPr/>
          <p:nvPr/>
        </p:nvSpPr>
        <p:spPr>
          <a:xfrm>
            <a:off x="1403646" y="5317315"/>
            <a:ext cx="1374258" cy="3275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Enter Score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42FEB15-24E7-243D-0028-5FAAC3D4A25B}"/>
              </a:ext>
            </a:extLst>
          </p:cNvPr>
          <p:cNvSpPr/>
          <p:nvPr/>
        </p:nvSpPr>
        <p:spPr>
          <a:xfrm>
            <a:off x="9973450" y="1186773"/>
            <a:ext cx="638555" cy="3275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Total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3913341-3787-0B27-BCA2-DCCA616D2987}"/>
              </a:ext>
            </a:extLst>
          </p:cNvPr>
          <p:cNvSpPr/>
          <p:nvPr/>
        </p:nvSpPr>
        <p:spPr>
          <a:xfrm>
            <a:off x="1148055" y="4577500"/>
            <a:ext cx="2077345" cy="3275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Used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80CE0BD-1111-62BD-81DC-D3EBCF95BFD1}"/>
              </a:ext>
            </a:extLst>
          </p:cNvPr>
          <p:cNvSpPr/>
          <p:nvPr/>
        </p:nvSpPr>
        <p:spPr>
          <a:xfrm>
            <a:off x="1122262" y="4091834"/>
            <a:ext cx="2067852" cy="3275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Team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B32B4CF-5C3F-C2A0-8EB4-A7A3BF724138}"/>
              </a:ext>
            </a:extLst>
          </p:cNvPr>
          <p:cNvSpPr/>
          <p:nvPr/>
        </p:nvSpPr>
        <p:spPr>
          <a:xfrm>
            <a:off x="1122262" y="2407589"/>
            <a:ext cx="2107973" cy="3275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Player 1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82C996E-F056-B42A-430C-E7F318D79B42}"/>
              </a:ext>
            </a:extLst>
          </p:cNvPr>
          <p:cNvSpPr/>
          <p:nvPr/>
        </p:nvSpPr>
        <p:spPr>
          <a:xfrm>
            <a:off x="1122262" y="2005397"/>
            <a:ext cx="2126209" cy="327524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Handicap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55F8056-AF06-38C0-82CF-90047CFD8BC2}"/>
              </a:ext>
            </a:extLst>
          </p:cNvPr>
          <p:cNvSpPr/>
          <p:nvPr/>
        </p:nvSpPr>
        <p:spPr>
          <a:xfrm>
            <a:off x="1122262" y="1585545"/>
            <a:ext cx="2142832" cy="327524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Par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9066AC1-496D-2EB7-FF88-17658E9D12F9}"/>
              </a:ext>
            </a:extLst>
          </p:cNvPr>
          <p:cNvSpPr/>
          <p:nvPr/>
        </p:nvSpPr>
        <p:spPr>
          <a:xfrm>
            <a:off x="1156945" y="1189120"/>
            <a:ext cx="2106377" cy="327524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Hole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5DB1924-79E7-401A-0A38-8997E5AB9A1B}"/>
              </a:ext>
            </a:extLst>
          </p:cNvPr>
          <p:cNvSpPr/>
          <p:nvPr/>
        </p:nvSpPr>
        <p:spPr>
          <a:xfrm>
            <a:off x="3359736" y="1186773"/>
            <a:ext cx="638555" cy="32752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E90EA08-FB02-7CB1-3CE5-FBF49069494C}"/>
              </a:ext>
            </a:extLst>
          </p:cNvPr>
          <p:cNvSpPr/>
          <p:nvPr/>
        </p:nvSpPr>
        <p:spPr>
          <a:xfrm>
            <a:off x="6281058" y="1186773"/>
            <a:ext cx="638555" cy="3275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5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2AC8C35-9CC9-EEAA-59CD-ED0271BD3D83}"/>
              </a:ext>
            </a:extLst>
          </p:cNvPr>
          <p:cNvSpPr/>
          <p:nvPr/>
        </p:nvSpPr>
        <p:spPr>
          <a:xfrm>
            <a:off x="7006862" y="1186773"/>
            <a:ext cx="638555" cy="3275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6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333FBBE-F9F3-A60C-78F9-CCC031ACEFB2}"/>
              </a:ext>
            </a:extLst>
          </p:cNvPr>
          <p:cNvSpPr/>
          <p:nvPr/>
        </p:nvSpPr>
        <p:spPr>
          <a:xfrm>
            <a:off x="7714560" y="1186773"/>
            <a:ext cx="638555" cy="3275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7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BF39B8D-7FC1-565C-C7C4-66AEEF929BDC}"/>
              </a:ext>
            </a:extLst>
          </p:cNvPr>
          <p:cNvSpPr/>
          <p:nvPr/>
        </p:nvSpPr>
        <p:spPr>
          <a:xfrm>
            <a:off x="8449417" y="1186773"/>
            <a:ext cx="638555" cy="3275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8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C25B720-D4FE-B8DC-EAC7-0F06D83BC9FC}"/>
              </a:ext>
            </a:extLst>
          </p:cNvPr>
          <p:cNvSpPr/>
          <p:nvPr/>
        </p:nvSpPr>
        <p:spPr>
          <a:xfrm>
            <a:off x="9184274" y="1186773"/>
            <a:ext cx="638555" cy="3275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9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33438A0-86F8-C49B-8764-77B906F8C68B}"/>
              </a:ext>
            </a:extLst>
          </p:cNvPr>
          <p:cNvSpPr/>
          <p:nvPr/>
        </p:nvSpPr>
        <p:spPr>
          <a:xfrm>
            <a:off x="4094593" y="1186773"/>
            <a:ext cx="638555" cy="3275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8924BF7-E1F3-0B75-0899-163E7CDCC35B}"/>
              </a:ext>
            </a:extLst>
          </p:cNvPr>
          <p:cNvSpPr/>
          <p:nvPr/>
        </p:nvSpPr>
        <p:spPr>
          <a:xfrm>
            <a:off x="4829450" y="1186773"/>
            <a:ext cx="638555" cy="3275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3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796F3FF-BC94-3673-8FEB-8FC9F8DA10D9}"/>
              </a:ext>
            </a:extLst>
          </p:cNvPr>
          <p:cNvSpPr/>
          <p:nvPr/>
        </p:nvSpPr>
        <p:spPr>
          <a:xfrm>
            <a:off x="5546201" y="1186773"/>
            <a:ext cx="638555" cy="3275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4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1F07959-1ED4-7FC4-B666-123640B87E6A}"/>
              </a:ext>
            </a:extLst>
          </p:cNvPr>
          <p:cNvSpPr/>
          <p:nvPr/>
        </p:nvSpPr>
        <p:spPr>
          <a:xfrm>
            <a:off x="1122262" y="2848049"/>
            <a:ext cx="2107973" cy="3275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Player 2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3685A6C-8F17-44FD-E006-8A839EC0640B}"/>
              </a:ext>
            </a:extLst>
          </p:cNvPr>
          <p:cNvSpPr/>
          <p:nvPr/>
        </p:nvSpPr>
        <p:spPr>
          <a:xfrm>
            <a:off x="1122262" y="3639792"/>
            <a:ext cx="2107973" cy="3275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Player 4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95195AA-A352-C77E-80DC-C20203930079}"/>
              </a:ext>
            </a:extLst>
          </p:cNvPr>
          <p:cNvSpPr/>
          <p:nvPr/>
        </p:nvSpPr>
        <p:spPr>
          <a:xfrm>
            <a:off x="1122262" y="3246528"/>
            <a:ext cx="2107973" cy="3275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Player 3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629D4687-CEA8-B8AB-C818-F79E17577E26}"/>
                  </a:ext>
                </a:extLst>
              </p14:cNvPr>
              <p14:cNvContentPartPr/>
              <p14:nvPr/>
            </p14:nvContentPartPr>
            <p14:xfrm>
              <a:off x="1093656" y="4512685"/>
              <a:ext cx="9750960" cy="36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629D4687-CEA8-B8AB-C818-F79E17577E2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84656" y="4503685"/>
                <a:ext cx="97686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B9FADC9F-661A-9881-AB8D-DA5022957643}"/>
              </a:ext>
            </a:extLst>
          </p:cNvPr>
          <p:cNvSpPr/>
          <p:nvPr/>
        </p:nvSpPr>
        <p:spPr>
          <a:xfrm>
            <a:off x="5832424" y="5406132"/>
            <a:ext cx="704663" cy="23466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Players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595C2B7A-1A2B-9E32-396C-0AE3CE290DED}"/>
              </a:ext>
            </a:extLst>
          </p:cNvPr>
          <p:cNvSpPr/>
          <p:nvPr/>
        </p:nvSpPr>
        <p:spPr>
          <a:xfrm>
            <a:off x="6828570" y="5406132"/>
            <a:ext cx="704663" cy="23466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Courses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F9AA82E9-3C24-BE34-9E82-94FDF200F32D}"/>
              </a:ext>
            </a:extLst>
          </p:cNvPr>
          <p:cNvSpPr/>
          <p:nvPr/>
        </p:nvSpPr>
        <p:spPr>
          <a:xfrm>
            <a:off x="4656582" y="5406132"/>
            <a:ext cx="884359" cy="23466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Summary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F52B13C-D861-6494-E250-532E9C703E94}"/>
              </a:ext>
            </a:extLst>
          </p:cNvPr>
          <p:cNvSpPr txBox="1"/>
          <p:nvPr/>
        </p:nvSpPr>
        <p:spPr>
          <a:xfrm>
            <a:off x="2777904" y="6446487"/>
            <a:ext cx="65991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 Display Button – Gross – GHIN – Net - 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Stableford – Quota – Team Match – Player Match – 9 Pts </a:t>
            </a:r>
            <a:endParaRPr lang="en-US" sz="1200" dirty="0"/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D7314D28-2174-D6FC-D0C2-8FE5785D14E2}"/>
              </a:ext>
            </a:extLst>
          </p:cNvPr>
          <p:cNvSpPr/>
          <p:nvPr/>
        </p:nvSpPr>
        <p:spPr>
          <a:xfrm>
            <a:off x="7824716" y="5402018"/>
            <a:ext cx="914400" cy="24289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Display</a:t>
            </a:r>
            <a:endParaRPr lang="en-US" sz="1000" dirty="0"/>
          </a:p>
        </p:txBody>
      </p:sp>
      <p:sp>
        <p:nvSpPr>
          <p:cNvPr id="19" name="Star: 4 Points 18">
            <a:extLst>
              <a:ext uri="{FF2B5EF4-FFF2-40B4-BE49-F238E27FC236}">
                <a16:creationId xmlns:a16="http://schemas.microsoft.com/office/drawing/2014/main" id="{8BA058A4-73DE-507C-6E08-26FDAA255E6A}"/>
              </a:ext>
            </a:extLst>
          </p:cNvPr>
          <p:cNvSpPr/>
          <p:nvPr/>
        </p:nvSpPr>
        <p:spPr>
          <a:xfrm>
            <a:off x="9344534" y="5262800"/>
            <a:ext cx="318033" cy="204195"/>
          </a:xfrm>
          <a:prstGeom prst="star4">
            <a:avLst>
              <a:gd name="adj" fmla="val 21456"/>
            </a:avLst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6E04226-3260-F5F8-2B0E-E651AE3EE107}"/>
              </a:ext>
            </a:extLst>
          </p:cNvPr>
          <p:cNvSpPr txBox="1"/>
          <p:nvPr/>
        </p:nvSpPr>
        <p:spPr>
          <a:xfrm>
            <a:off x="9753401" y="5277332"/>
            <a:ext cx="5341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Header</a:t>
            </a:r>
          </a:p>
        </p:txBody>
      </p:sp>
    </p:spTree>
    <p:extLst>
      <p:ext uri="{BB962C8B-B14F-4D97-AF65-F5344CB8AC3E}">
        <p14:creationId xmlns:p14="http://schemas.microsoft.com/office/powerpoint/2010/main" val="20902500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Vin Master">
      <a:majorFont>
        <a:latin typeface="Century Schoolbook"/>
        <a:ea typeface=""/>
        <a:cs typeface=""/>
      </a:majorFont>
      <a:minorFont>
        <a:latin typeface="Century School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5536</TotalTime>
  <Words>1349</Words>
  <Application>Microsoft Office PowerPoint</Application>
  <PresentationFormat>Widescreen</PresentationFormat>
  <Paragraphs>447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Century Schoolbook</vt:lpstr>
      <vt:lpstr>JetBrains Mono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Vince Gamble</dc:creator>
  <cp:lastModifiedBy>Vince Gamble</cp:lastModifiedBy>
  <cp:revision>14</cp:revision>
  <dcterms:created xsi:type="dcterms:W3CDTF">2024-01-10T14:24:05Z</dcterms:created>
  <dcterms:modified xsi:type="dcterms:W3CDTF">2024-06-02T14:42:22Z</dcterms:modified>
</cp:coreProperties>
</file>