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HOOF-CARE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 Horse Racing &amp; Health Monitoring Database System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Problem Definition, Project Objectives And Benefit of the Solution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2400"/>
              <a:t>In the horse racing industry, managing a horse’s health, training progress, and race performance can be challenging with manual traditional-like methods. Trainers and owners may rely on spreadsheets or paper logs, which can be prone to error and lack the ability to provide useful insights.</a:t>
            </a:r>
            <a:endParaRPr lang="en-US" altLang="en-US" sz="2400"/>
          </a:p>
          <a:p>
            <a:pPr>
              <a:buFont typeface="Wingdings" panose="05000000000000000000" charset="0"/>
              <a:buChar char="Ø"/>
            </a:pPr>
            <a:endParaRPr lang="en-US" altLang="en-US" sz="2400"/>
          </a:p>
          <a:p>
            <a:pPr>
              <a:buFont typeface="Wingdings" panose="05000000000000000000" charset="0"/>
              <a:buChar char="Ø"/>
            </a:pPr>
            <a:r>
              <a:rPr lang="en-US" altLang="en-US" sz="2400"/>
              <a:t> HOOF-CARE System is there to track, record, and analyze the health and performance of racehorses in real time.</a:t>
            </a:r>
            <a:endParaRPr lang="en-US" altLang="en-US" sz="2400"/>
          </a:p>
          <a:p>
            <a:pPr>
              <a:buFont typeface="Wingdings" panose="05000000000000000000" charset="0"/>
              <a:buChar char="Ø"/>
            </a:pPr>
            <a:endParaRPr lang="en-US" altLang="en-US" sz="2400"/>
          </a:p>
          <a:p>
            <a:pPr>
              <a:buFont typeface="Wingdings" panose="05000000000000000000" charset="0"/>
              <a:buChar char="Ø"/>
            </a:pPr>
            <a:r>
              <a:rPr lang="en-US" altLang="en-US" sz="2400"/>
              <a:t>The benefit of HOOF-CARE is to improve decision-making for training and race strategy.</a:t>
            </a:r>
            <a:endParaRPr lang="en-US" altLang="en-US" sz="2400"/>
          </a:p>
          <a:p>
            <a:pPr>
              <a:buFont typeface="Wingdings" panose="05000000000000000000" charset="0"/>
              <a:buChar char="Ø"/>
            </a:pP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Target Users And Main Entities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/>
            <a:r>
              <a:rPr lang="en-US" sz="2400"/>
              <a:t>Users:</a:t>
            </a:r>
            <a:endParaRPr lang="en-US" sz="2400"/>
          </a:p>
          <a:p>
            <a:pPr marL="0" indent="0" algn="ctr">
              <a:buNone/>
            </a:pPr>
            <a:r>
              <a:rPr lang="en-US" sz="2400"/>
              <a:t>Horse Trainers      Veterinarians      </a:t>
            </a:r>
            <a:endParaRPr lang="en-US" sz="2400"/>
          </a:p>
          <a:p>
            <a:pPr marL="0" indent="0" algn="ctr">
              <a:buNone/>
            </a:pPr>
            <a:r>
              <a:rPr lang="en-US" sz="2400"/>
              <a:t>Race Organizers    Betting Agencies</a:t>
            </a:r>
            <a:endParaRPr lang="en-US" sz="2400"/>
          </a:p>
          <a:p>
            <a:pPr marL="0" indent="0" algn="ctr">
              <a:buNone/>
            </a:pPr>
            <a:r>
              <a:rPr lang="en-US" sz="2400"/>
              <a:t>Horse Owners</a:t>
            </a:r>
            <a:endParaRPr lang="en-US" sz="2400"/>
          </a:p>
          <a:p>
            <a:pPr/>
            <a:r>
              <a:rPr lang="en-US" sz="2400"/>
              <a:t>Main Entities: </a:t>
            </a:r>
            <a:endParaRPr lang="en-US" sz="2400"/>
          </a:p>
          <a:p>
            <a:pPr marL="0" indent="0" algn="ctr">
              <a:buNone/>
            </a:pPr>
            <a:r>
              <a:rPr lang="en-US" sz="2400"/>
              <a:t>Horses            Health records</a:t>
            </a:r>
            <a:endParaRPr lang="en-US" sz="2400"/>
          </a:p>
          <a:p>
            <a:pPr marL="0" indent="0" algn="ctr">
              <a:buNone/>
            </a:pPr>
            <a:r>
              <a:rPr lang="en-US" sz="2400"/>
              <a:t>Performance History            Race Events</a:t>
            </a:r>
            <a:endParaRPr lang="en-US" sz="2400"/>
          </a:p>
          <a:p>
            <a:pPr marL="0" indent="0" algn="ctr">
              <a:buNone/>
            </a:pPr>
            <a:r>
              <a:rPr lang="en-US" sz="2400"/>
              <a:t>Training Logs            Betting Insights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Presentation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Bahnschrift Light Condensed</vt:lpstr>
      <vt:lpstr>Gentium Book Basic</vt:lpstr>
      <vt:lpstr>Arial Black</vt:lpstr>
      <vt:lpstr>DejaVu Sans Light</vt:lpstr>
      <vt:lpstr>helvetica</vt:lpstr>
      <vt:lpstr>Segoe Print</vt:lpstr>
      <vt:lpstr>Wingdings</vt:lpstr>
      <vt:lpstr>Green Color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HOOF-CARE</dc:title>
  <dc:creator/>
  <cp:lastModifiedBy>tresor nkubiri</cp:lastModifiedBy>
  <cp:revision>1</cp:revision>
  <dcterms:created xsi:type="dcterms:W3CDTF">2025-03-27T12:11:12Z</dcterms:created>
  <dcterms:modified xsi:type="dcterms:W3CDTF">2025-03-27T12:11:12Z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0281AB859D844B85B9F82269ACEA083A_11</vt:lpwstr>
  </property>
  <property fmtid="{D5CDD505-2E9C-101B-9397-08002B2CF9AE}" pid="3" name="KSOProductBuildVer">
    <vt:lpwstr>1033-12.2.0.20326</vt:lpwstr>
  </property>
</Properties>
</file>