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6" r:id="rId4"/>
    <p:sldId id="288" r:id="rId5"/>
    <p:sldId id="290" r:id="rId6"/>
    <p:sldId id="292" r:id="rId7"/>
    <p:sldId id="294" r:id="rId8"/>
    <p:sldId id="296" r:id="rId9"/>
    <p:sldId id="298" r:id="rId10"/>
    <p:sldId id="300" r:id="rId11"/>
    <p:sldId id="302" r:id="rId12"/>
    <p:sldId id="305" r:id="rId13"/>
    <p:sldId id="308" r:id="rId14"/>
    <p:sldId id="309" r:id="rId15"/>
    <p:sldId id="311" r:id="rId16"/>
    <p:sldId id="313" r:id="rId17"/>
    <p:sldId id="315" r:id="rId18"/>
    <p:sldId id="317" r:id="rId19"/>
    <p:sldId id="319" r:id="rId20"/>
    <p:sldId id="321" r:id="rId21"/>
    <p:sldId id="323" r:id="rId22"/>
    <p:sldId id="324" r:id="rId23"/>
    <p:sldId id="326" r:id="rId24"/>
    <p:sldId id="328" r:id="rId25"/>
    <p:sldId id="330" r:id="rId26"/>
    <p:sldId id="332" r:id="rId27"/>
    <p:sldId id="334" r:id="rId28"/>
    <p:sldId id="335" r:id="rId29"/>
    <p:sldId id="336" r:id="rId30"/>
    <p:sldId id="354" r:id="rId31"/>
    <p:sldId id="359" r:id="rId32"/>
    <p:sldId id="360" r:id="rId33"/>
    <p:sldId id="361" r:id="rId34"/>
    <p:sldId id="36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FA58-5E7F-4103-B8FE-3814CC5729CC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0"/>
            <a:ext cx="4648200" cy="6705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5000" b="1" dirty="0"/>
              <a:t>Declarations</a:t>
            </a:r>
          </a:p>
          <a:p>
            <a:r>
              <a:rPr lang="en-US" sz="5000" b="1" dirty="0"/>
              <a:t>Flow Control</a:t>
            </a:r>
          </a:p>
          <a:p>
            <a:r>
              <a:rPr lang="en-US" sz="5000" b="1" dirty="0"/>
              <a:t>Access Modifiers</a:t>
            </a:r>
          </a:p>
          <a:p>
            <a:r>
              <a:rPr lang="en-US" sz="5000" b="1" dirty="0"/>
              <a:t>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382000" cy="670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9. Which of these method declarations are valid declarations of the main() method that would be called by the JVM in order to start the execution of a Java application?</a:t>
            </a:r>
          </a:p>
          <a:p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(a)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public static </a:t>
            </a:r>
            <a:r>
              <a:rPr lang="en-US" sz="2400" dirty="0" err="1"/>
              <a:t>int</a:t>
            </a:r>
            <a:r>
              <a:rPr lang="en-US" sz="2400" dirty="0"/>
              <a:t> main(String[] </a:t>
            </a:r>
            <a:r>
              <a:rPr lang="en-US" sz="2400" dirty="0" err="1"/>
              <a:t>args</a:t>
            </a:r>
            <a:r>
              <a:rPr lang="en-US" sz="2400" dirty="0"/>
              <a:t>)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)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final public static void main(String[] arguments)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public </a:t>
            </a:r>
            <a:r>
              <a:rPr lang="en-US" sz="2400" dirty="0" err="1"/>
              <a:t>int</a:t>
            </a:r>
            <a:r>
              <a:rPr lang="en-US" sz="2400" dirty="0"/>
              <a:t> main(Strings[] </a:t>
            </a:r>
            <a:r>
              <a:rPr lang="en-US" sz="2400" dirty="0" err="1"/>
              <a:t>args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)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(f) static public void main(String </a:t>
            </a:r>
            <a:r>
              <a:rPr lang="en-US" sz="2400" dirty="0" err="1"/>
              <a:t>args</a:t>
            </a:r>
            <a:r>
              <a:rPr lang="en-US" sz="2400" dirty="0"/>
              <a:t>[])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(g) static public void main(String... </a:t>
            </a:r>
            <a:r>
              <a:rPr lang="en-US" sz="2400" dirty="0" err="1"/>
              <a:t>args</a:t>
            </a:r>
            <a:r>
              <a:rPr lang="en-US" sz="2400" dirty="0"/>
              <a:t>) { /* ... */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267200" cy="6705600"/>
          </a:xfrm>
        </p:spPr>
        <p:txBody>
          <a:bodyPr>
            <a:normAutofit/>
          </a:bodyPr>
          <a:lstStyle/>
          <a:p>
            <a:r>
              <a:rPr lang="en-US" sz="2400" dirty="0"/>
              <a:t>10. Given the class</a:t>
            </a:r>
          </a:p>
          <a:p>
            <a:r>
              <a:rPr lang="en-US" sz="2400" dirty="0"/>
              <a:t>// File name: Args.java</a:t>
            </a:r>
          </a:p>
          <a:p>
            <a:r>
              <a:rPr lang="en-US" sz="2400" dirty="0"/>
              <a:t>public class </a:t>
            </a:r>
            <a:r>
              <a:rPr lang="en-US" sz="2400" dirty="0" err="1"/>
              <a:t>Args</a:t>
            </a:r>
            <a:r>
              <a:rPr lang="en-US" sz="2400" dirty="0"/>
              <a:t> {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args</a:t>
            </a:r>
            <a:r>
              <a:rPr lang="en-US" sz="2400" dirty="0"/>
              <a:t>[0] + " " + </a:t>
            </a:r>
            <a:r>
              <a:rPr lang="en-US" sz="2400" dirty="0" err="1"/>
              <a:t>args</a:t>
            </a:r>
            <a:r>
              <a:rPr lang="en-US" sz="2400" dirty="0"/>
              <a:t>[args.length-1]);</a:t>
            </a:r>
          </a:p>
          <a:p>
            <a:r>
              <a:rPr lang="en-US" sz="2400" dirty="0"/>
              <a:t>}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what would be the result of executing the following command line?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java </a:t>
            </a:r>
            <a:r>
              <a:rPr lang="en-US" sz="2400" dirty="0" err="1"/>
              <a:t>Args</a:t>
            </a:r>
            <a:r>
              <a:rPr lang="en-US" sz="2400" dirty="0"/>
              <a:t> In politics stupidity is not a handicap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81000"/>
            <a:ext cx="4191000" cy="511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(a) The program will throw an </a:t>
            </a:r>
            <a:r>
              <a:rPr lang="en-US" sz="2200" dirty="0" err="1"/>
              <a:t>ArrayIndexOutOfBoundsException</a:t>
            </a:r>
            <a:r>
              <a:rPr lang="en-US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(b) The program will print "java handicap".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(c) The program will print "</a:t>
            </a:r>
            <a:r>
              <a:rPr lang="en-US" sz="2200" dirty="0" err="1"/>
              <a:t>Args</a:t>
            </a:r>
            <a:r>
              <a:rPr lang="en-US" sz="2200" dirty="0"/>
              <a:t> handicap".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(d) The program will print "In handicap".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(e) The program will print "</a:t>
            </a:r>
            <a:r>
              <a:rPr lang="en-US" sz="2200" dirty="0" err="1"/>
              <a:t>Args</a:t>
            </a:r>
            <a:r>
              <a:rPr lang="en-US" sz="2200" dirty="0"/>
              <a:t> a".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(f) The program will print "In a".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2672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   11.   Given the following class, which of these alternatives are valid ways of referring to the class from outside of the package </a:t>
            </a:r>
            <a:r>
              <a:rPr lang="en-US" sz="2400" dirty="0" err="1"/>
              <a:t>net.basemaster</a:t>
            </a:r>
            <a:r>
              <a:rPr lang="en-US" sz="2400" dirty="0"/>
              <a:t>?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package </a:t>
            </a:r>
            <a:r>
              <a:rPr lang="en-US" sz="2400" dirty="0" err="1"/>
              <a:t>net.basemaster</a:t>
            </a:r>
            <a:r>
              <a:rPr lang="en-US" sz="24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public class Base {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// ...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52400"/>
            <a:ext cx="4191000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(a) By simply referring to the class as Base.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By simply referring to the class as </a:t>
            </a:r>
            <a:r>
              <a:rPr lang="en-US" sz="2400" dirty="0" err="1"/>
              <a:t>basemaster.Base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By simply referring to the class as </a:t>
            </a:r>
            <a:r>
              <a:rPr lang="en-US" sz="2400" dirty="0" err="1"/>
              <a:t>net.basemaster.Base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By importing with </a:t>
            </a:r>
            <a:r>
              <a:rPr lang="en-US" sz="2400" dirty="0" err="1"/>
              <a:t>net.basemaster</a:t>
            </a:r>
            <a:r>
              <a:rPr lang="en-US" sz="2400" dirty="0"/>
              <a:t>.*, and referring to the class as Base.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By importing with net.*, and referring to the class as </a:t>
            </a:r>
            <a:r>
              <a:rPr lang="en-US" sz="2400" dirty="0" err="1"/>
              <a:t>basemaster.Base</a:t>
            </a:r>
            <a:r>
              <a:rPr lang="en-US" sz="2400" dirty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5344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     12. Which one of the following class declarations is a valid declaration of a class that cannot be instantiated?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(a) class Ghost { abstract void haunt();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abstract class Ghost { void haunt();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abstract class Ghost { void haunt() {};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abstract Ghost { abstract void haunt();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static class Ghost { abstract haunt();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5344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13. Which one of the following class declarations is a valid declaration of a class that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cannot be extended?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(a) class Link {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abstract class Link {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native class Link {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static class Link {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final class Link {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(f) private class Link {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(g) abstract final class Link 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114800" cy="6705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14. Given the following declaration of a class, which fields are accessible from outside the package </a:t>
            </a:r>
            <a:r>
              <a:rPr lang="en-US" sz="2400" dirty="0" err="1"/>
              <a:t>com.corporation.project</a:t>
            </a:r>
            <a:r>
              <a:rPr lang="en-US" sz="2400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package </a:t>
            </a:r>
            <a:r>
              <a:rPr lang="en-US" sz="2400" dirty="0" err="1"/>
              <a:t>com.corporation.project</a:t>
            </a:r>
            <a:r>
              <a:rPr lang="en-US" sz="24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public class </a:t>
            </a:r>
            <a:r>
              <a:rPr lang="en-US" sz="2400" dirty="0" err="1"/>
              <a:t>MyClass</a:t>
            </a:r>
            <a:r>
              <a:rPr lang="en-US" sz="2400" dirty="0"/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j;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protected </a:t>
            </a:r>
            <a:r>
              <a:rPr lang="en-US" sz="2400" dirty="0" err="1"/>
              <a:t>int</a:t>
            </a:r>
            <a:r>
              <a:rPr lang="en-US" sz="2400" dirty="0"/>
              <a:t> k;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l;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76200"/>
            <a:ext cx="41148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(a) Field </a:t>
            </a:r>
            <a:r>
              <a:rPr lang="en-US" sz="2400" dirty="0" err="1"/>
              <a:t>i</a:t>
            </a:r>
            <a:r>
              <a:rPr lang="en-US" sz="2400" dirty="0"/>
              <a:t> is accessible in all classes in other packages.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Field j is accessible in all classes in other packages.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Field k is accessible in all classes in other packages.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Field k is accessible in subclasses only in other packages.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Field l is accessible in all classes in other packages.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(f) Field l is accessible in subclasses only in other packages.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392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15. How restrictive is the default accessibility compared to public, protected, and private accessibility?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(a) Less restrictive than public.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More restrictive than public, but less restrictive than protected.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More restrictive than protected, but less restrictive than private.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More restrictive than private.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Less restrictive than protected from within a package, and </a:t>
            </a:r>
            <a:r>
              <a:rPr lang="en-US" sz="2400"/>
              <a:t>more restrictive than </a:t>
            </a:r>
            <a:r>
              <a:rPr lang="en-US" sz="2400" dirty="0"/>
              <a:t>protected from outside a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392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16. Which statement is true about the accessibility of members?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(a) A private member is always accessible within the same package.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A private member can only be accessed within the class of the member.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A member with default accessibility can be accessed by any subclass of the class in which it is declared.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A private member cannot be accessed at all.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Package/default accessibility for a member can be declared using the keyword default.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39200" cy="6705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17. Which statements about the use of modifiers are true?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(a) If no accessibility modifier (public, protected, or private) is specified for a member declaration, the member is only accessible by classes in the package of its class and by subclasses of its class in any package.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You cannot specify accessibility of local variables. They are only accessible within the block in which they are declared.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Subclasses of a class must reside in the same package as the class they extend.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Local variables can be declared static.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The objects themselves do not have any accessibility modifiers, only the object references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839200" cy="6705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/>
              <a:t>	18. Given the following source code, which comment line can be uncommented without</a:t>
            </a:r>
          </a:p>
          <a:p>
            <a:r>
              <a:rPr lang="en-US" sz="2400" dirty="0"/>
              <a:t>introducing errors?</a:t>
            </a:r>
          </a:p>
          <a:p>
            <a:r>
              <a:rPr lang="en-US" sz="2400" dirty="0"/>
              <a:t>abstract class </a:t>
            </a:r>
            <a:r>
              <a:rPr lang="en-US" sz="2400" dirty="0" err="1"/>
              <a:t>MyClass</a:t>
            </a:r>
            <a:r>
              <a:rPr lang="en-US" sz="2400" dirty="0"/>
              <a:t> {</a:t>
            </a:r>
          </a:p>
          <a:p>
            <a:r>
              <a:rPr lang="en-US" sz="2400" dirty="0"/>
              <a:t>abstract void f();</a:t>
            </a:r>
          </a:p>
          <a:p>
            <a:r>
              <a:rPr lang="en-US" sz="2400" dirty="0"/>
              <a:t>final void g() {}</a:t>
            </a:r>
          </a:p>
          <a:p>
            <a:r>
              <a:rPr lang="en-US" sz="2400" dirty="0"/>
              <a:t>//final void h() {} // (1)</a:t>
            </a:r>
          </a:p>
          <a:p>
            <a:r>
              <a:rPr lang="en-US" sz="2400" dirty="0"/>
              <a:t>protected 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j;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final class </a:t>
            </a:r>
            <a:r>
              <a:rPr lang="en-US" sz="2400" dirty="0" err="1"/>
              <a:t>MyOtherClass</a:t>
            </a:r>
            <a:r>
              <a:rPr lang="en-US" sz="2400" dirty="0"/>
              <a:t> extends </a:t>
            </a:r>
            <a:r>
              <a:rPr lang="en-US" sz="2400" dirty="0" err="1"/>
              <a:t>MyClass</a:t>
            </a:r>
            <a:r>
              <a:rPr lang="en-US" sz="2400" dirty="0"/>
              <a:t> {</a:t>
            </a:r>
          </a:p>
          <a:p>
            <a:r>
              <a:rPr lang="pt-BR" sz="2400" dirty="0"/>
              <a:t>//MyOtherClass(int n) { m = n; } // (2)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 err="1"/>
              <a:t>MyClass</a:t>
            </a:r>
            <a:r>
              <a:rPr lang="en-US" sz="2400" dirty="0"/>
              <a:t> mc = new </a:t>
            </a:r>
            <a:r>
              <a:rPr lang="en-US" sz="2400" dirty="0" err="1"/>
              <a:t>MyOtherClass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void f() {}</a:t>
            </a:r>
          </a:p>
          <a:p>
            <a:r>
              <a:rPr lang="en-US" sz="2400" dirty="0"/>
              <a:t>void h() {}</a:t>
            </a:r>
          </a:p>
          <a:p>
            <a:r>
              <a:rPr lang="en-US" sz="2400" dirty="0"/>
              <a:t>//void k() { </a:t>
            </a:r>
            <a:r>
              <a:rPr lang="en-US" sz="2400" dirty="0" err="1"/>
              <a:t>i</a:t>
            </a:r>
            <a:r>
              <a:rPr lang="en-US" sz="2400" dirty="0"/>
              <a:t>++; } // (3)</a:t>
            </a:r>
          </a:p>
          <a:p>
            <a:r>
              <a:rPr lang="en-US" sz="2400" dirty="0"/>
              <a:t>//void l() { j++; } // (4)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0" y="2438400"/>
            <a:ext cx="1600200" cy="207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(a) (1)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(b) (2)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(c) (3)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(d)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"/>
            <a:ext cx="8153400" cy="67056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/>
              <a:t>Which one of these declarations is a valid method declaration?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(a) void method1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void method2()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void method3(void)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method4() { /* ... */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method5(void) { /* ... */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41148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19. What would be the result of compiling and running the following program?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{</a:t>
            </a:r>
          </a:p>
          <a:p>
            <a:r>
              <a:rPr lang="en-US" sz="2000" dirty="0"/>
              <a:t>static </a:t>
            </a:r>
            <a:r>
              <a:rPr lang="en-US" sz="2000" dirty="0" err="1"/>
              <a:t>MyClass</a:t>
            </a:r>
            <a:r>
              <a:rPr lang="en-US" sz="2000" dirty="0"/>
              <a:t> ref;</a:t>
            </a:r>
          </a:p>
          <a:p>
            <a:r>
              <a:rPr lang="en-US" sz="2000" dirty="0"/>
              <a:t>String[] arguments;</a:t>
            </a:r>
          </a:p>
          <a:p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ref = new </a:t>
            </a:r>
            <a:r>
              <a:rPr lang="en-US" sz="2000" dirty="0" err="1"/>
              <a:t>MyClass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ref.func</a:t>
            </a:r>
            <a:r>
              <a:rPr lang="en-US" sz="2000" dirty="0"/>
              <a:t>(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func</a:t>
            </a:r>
            <a:r>
              <a:rPr lang="en-US" sz="2000" dirty="0"/>
              <a:t>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 err="1"/>
              <a:t>ref.arguments</a:t>
            </a:r>
            <a:r>
              <a:rPr lang="en-US" sz="2000" dirty="0"/>
              <a:t> = </a:t>
            </a:r>
            <a:r>
              <a:rPr lang="en-US" sz="2000" dirty="0" err="1"/>
              <a:t>args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19.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(a) The program will fail to compile, since the static method main() cannot have a call to the non-static method </a:t>
            </a:r>
            <a:r>
              <a:rPr lang="en-US" sz="2400" dirty="0" err="1"/>
              <a:t>func</a:t>
            </a:r>
            <a:r>
              <a:rPr lang="en-US" sz="2400" dirty="0"/>
              <a:t>().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The program will fail to compile, since the non-static method </a:t>
            </a:r>
            <a:r>
              <a:rPr lang="en-US" sz="2400" dirty="0" err="1"/>
              <a:t>func</a:t>
            </a:r>
            <a:r>
              <a:rPr lang="en-US" sz="2400" dirty="0"/>
              <a:t>() cannot access the static variable ref.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The program will fail to compile, since the argument </a:t>
            </a:r>
            <a:r>
              <a:rPr lang="en-US" sz="2400" dirty="0" err="1"/>
              <a:t>args</a:t>
            </a:r>
            <a:r>
              <a:rPr lang="en-US" sz="2400" dirty="0"/>
              <a:t> passed to the static method main() cannot be passed to the non-static method </a:t>
            </a:r>
            <a:r>
              <a:rPr lang="en-US" sz="2400" dirty="0" err="1"/>
              <a:t>func</a:t>
            </a:r>
            <a:r>
              <a:rPr lang="en-US" sz="2400" dirty="0"/>
              <a:t>().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The program will compile, but will throw an exception when run.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The program will compile and run successfully.</a:t>
            </a:r>
            <a:endParaRPr lang="en-US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41148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/>
              <a:t>	20. Given the following member declarations, which statement is true?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int</a:t>
            </a:r>
            <a:r>
              <a:rPr lang="en-US" sz="2000" dirty="0"/>
              <a:t> a; // (1)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a; // (2)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int</a:t>
            </a:r>
            <a:r>
              <a:rPr lang="en-US" sz="2000" dirty="0"/>
              <a:t> f() { return a; } // (3)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f() { return a; } // (4)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52400"/>
            <a:ext cx="4038600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(a) Declarations (1) and (3) cannot occur in the same class declaration.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Declarations (2) and (4) cannot occur in the same class declaration.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Declarations (1) and (4) cannot occur in the same class declaration.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Declarations (2) and (3) cannot occur in the same class declaration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4114800" cy="6705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/>
              <a:t>	21. Which statement is true?</a:t>
            </a:r>
          </a:p>
          <a:p>
            <a:r>
              <a:rPr lang="en-US" sz="2200" dirty="0"/>
              <a:t>(a) A static method can call other non-static methods in the same class by using the this keyword.</a:t>
            </a:r>
          </a:p>
          <a:p>
            <a:r>
              <a:rPr lang="en-US" sz="2200" dirty="0"/>
              <a:t>(b) A class may contain both static and non-static variables, and both static and non-static methods.</a:t>
            </a:r>
          </a:p>
          <a:p>
            <a:r>
              <a:rPr lang="en-US" sz="2200" dirty="0"/>
              <a:t>(c) Each object of a class has its own instance of the static variables declared in the class.</a:t>
            </a:r>
          </a:p>
          <a:p>
            <a:r>
              <a:rPr lang="en-US" sz="2200" dirty="0"/>
              <a:t>(d) Instance methods may access local variables of static methods.</a:t>
            </a:r>
          </a:p>
          <a:p>
            <a:r>
              <a:rPr lang="en-US" sz="2200" dirty="0"/>
              <a:t>(e) All methods in a class are implicitly passed the this reference as argument, when invoked.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41148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/>
              <a:t>	22. </a:t>
            </a:r>
            <a:r>
              <a:rPr lang="en-US" sz="2400" dirty="0"/>
              <a:t>What, if anything, is wrong with the following code?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abstract class </a:t>
            </a:r>
            <a:r>
              <a:rPr lang="en-US" sz="2400" dirty="0" err="1"/>
              <a:t>MyClass</a:t>
            </a:r>
            <a:r>
              <a:rPr lang="en-US" sz="2400" dirty="0"/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transient </a:t>
            </a:r>
            <a:r>
              <a:rPr lang="en-US" sz="2400" dirty="0" err="1"/>
              <a:t>int</a:t>
            </a:r>
            <a:r>
              <a:rPr lang="en-US" sz="2400" dirty="0"/>
              <a:t> j;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synchronized </a:t>
            </a:r>
            <a:r>
              <a:rPr lang="en-US" sz="2400" dirty="0" err="1"/>
              <a:t>int</a:t>
            </a:r>
            <a:r>
              <a:rPr lang="en-US" sz="2400" dirty="0"/>
              <a:t> k;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final void </a:t>
            </a:r>
            <a:r>
              <a:rPr lang="en-US" sz="2400" dirty="0" err="1"/>
              <a:t>MyClass</a:t>
            </a:r>
            <a:r>
              <a:rPr lang="en-US" sz="2400" dirty="0"/>
              <a:t>() {}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static void f() {}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}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52400"/>
            <a:ext cx="41148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(a) The class </a:t>
            </a:r>
            <a:r>
              <a:rPr lang="en-US" sz="2200" dirty="0" err="1"/>
              <a:t>MyClass</a:t>
            </a:r>
            <a:r>
              <a:rPr lang="en-US" sz="2200" dirty="0"/>
              <a:t> cannot be declared abstract.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(b) The field j cannot be declared transient.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(c) The field k cannot be declared synchronized.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(d) The method </a:t>
            </a:r>
            <a:r>
              <a:rPr lang="en-US" sz="2200" dirty="0" err="1"/>
              <a:t>MyClass</a:t>
            </a:r>
            <a:r>
              <a:rPr lang="en-US" sz="2200" dirty="0"/>
              <a:t>() cannot be declared final.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(e) The method f() cannot be declared static.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(f) Nothing is wrong with the code; it will compile successfully.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63246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23  Which one of these is not a legal member declaration within a class?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(a) static </a:t>
            </a:r>
            <a:r>
              <a:rPr lang="en-US" sz="2400" dirty="0" err="1"/>
              <a:t>int</a:t>
            </a:r>
            <a:r>
              <a:rPr lang="en-US" sz="2400" dirty="0"/>
              <a:t> a;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final Object[] fudge = { null };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abstract </a:t>
            </a:r>
            <a:r>
              <a:rPr lang="en-US" sz="2400" dirty="0" err="1"/>
              <a:t>int</a:t>
            </a:r>
            <a:r>
              <a:rPr lang="en-US" sz="2400" dirty="0"/>
              <a:t> t;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native void sneeze();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final static private double PI = 3.14159265358979323846;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63246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24.   Which statements about modifiers are true?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(a) Abstract classes can declare final methods.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Fields can be declared native.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Non-abstract methods can be declared in abstract classes.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Classes can be declared native.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Abstract classes can be declared final.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25. Given the following declaration:</a:t>
            </a:r>
          </a:p>
          <a:p>
            <a:pPr>
              <a:buNone/>
            </a:pPr>
            <a:r>
              <a:rPr lang="en-US" dirty="0"/>
              <a:t>char c = 'A';</a:t>
            </a:r>
          </a:p>
          <a:p>
            <a:pPr>
              <a:buNone/>
            </a:pPr>
            <a:r>
              <a:rPr lang="en-US" dirty="0"/>
              <a:t>What is the simplest way to convert the character value in c into an </a:t>
            </a:r>
            <a:r>
              <a:rPr lang="en-US" dirty="0" err="1"/>
              <a:t>int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Select the one correct answer.</a:t>
            </a:r>
          </a:p>
          <a:p>
            <a:pPr>
              <a:buNone/>
            </a:pPr>
            <a:r>
              <a:rPr lang="en-US" dirty="0"/>
              <a:t>(a)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c;</a:t>
            </a:r>
          </a:p>
          <a:p>
            <a:pPr>
              <a:buNone/>
            </a:pPr>
            <a:r>
              <a:rPr lang="en-US" dirty="0"/>
              <a:t>(b)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 c;</a:t>
            </a:r>
          </a:p>
          <a:p>
            <a:pPr>
              <a:buNone/>
            </a:pPr>
            <a:r>
              <a:rPr lang="en-US" dirty="0"/>
              <a:t>(c)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Character.getNumericValue</a:t>
            </a:r>
            <a:r>
              <a:rPr lang="en-US" dirty="0"/>
              <a:t>(c);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26. What will be the result of compiling and running the following program?</a:t>
            </a:r>
          </a:p>
          <a:p>
            <a:r>
              <a:rPr lang="en-US" dirty="0"/>
              <a:t>public class Assignment {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 err="1"/>
              <a:t>int</a:t>
            </a:r>
            <a:r>
              <a:rPr lang="en-US" dirty="0"/>
              <a:t> a, b, c;</a:t>
            </a:r>
          </a:p>
          <a:p>
            <a:r>
              <a:rPr lang="en-US" dirty="0"/>
              <a:t>b = 10;</a:t>
            </a:r>
          </a:p>
          <a:p>
            <a:r>
              <a:rPr lang="en-US" dirty="0"/>
              <a:t>a = b = c = 20;</a:t>
            </a:r>
          </a:p>
          <a:p>
            <a:r>
              <a:rPr lang="en-US" dirty="0" err="1"/>
              <a:t>System.out.println</a:t>
            </a:r>
            <a:r>
              <a:rPr lang="en-US" dirty="0"/>
              <a:t>(a);</a:t>
            </a:r>
          </a:p>
          <a:p>
            <a:r>
              <a:rPr lang="en-US" dirty="0"/>
              <a:t>} }</a:t>
            </a:r>
          </a:p>
          <a:p>
            <a:endParaRPr lang="en-US" dirty="0"/>
          </a:p>
          <a:p>
            <a:r>
              <a:rPr lang="en-US" dirty="0"/>
              <a:t>(a) The program will fail to compile since the compiler will report that the variable</a:t>
            </a:r>
          </a:p>
          <a:p>
            <a:r>
              <a:rPr lang="en-US" dirty="0"/>
              <a:t>c in the multiple assignment statement a = b = c = 20; has not been initialized.</a:t>
            </a:r>
          </a:p>
          <a:p>
            <a:r>
              <a:rPr lang="en-US" dirty="0"/>
              <a:t>(b) The program will fail to compile, because the multiple assignment statement a = b = c = 20; is illegal.</a:t>
            </a:r>
          </a:p>
          <a:p>
            <a:r>
              <a:rPr lang="en-US" dirty="0"/>
              <a:t>(c) The code will compile and print 10, when run.</a:t>
            </a:r>
          </a:p>
          <a:p>
            <a:r>
              <a:rPr lang="en-US" dirty="0"/>
              <a:t>(d) The code will compile and print 20, when run.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27.  What will be the result of compiling and running the following program?</a:t>
            </a:r>
          </a:p>
          <a:p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String a, b, c;</a:t>
            </a:r>
          </a:p>
          <a:p>
            <a:r>
              <a:rPr lang="en-US" dirty="0"/>
              <a:t>c = new String("mouse");</a:t>
            </a:r>
          </a:p>
          <a:p>
            <a:r>
              <a:rPr lang="en-US" dirty="0"/>
              <a:t>a = new String("cat");</a:t>
            </a:r>
          </a:p>
          <a:p>
            <a:r>
              <a:rPr lang="en-US" dirty="0"/>
              <a:t>b = a;</a:t>
            </a:r>
          </a:p>
          <a:p>
            <a:r>
              <a:rPr lang="en-US" dirty="0"/>
              <a:t>a = new String("dog");</a:t>
            </a:r>
          </a:p>
          <a:p>
            <a:r>
              <a:rPr lang="en-US" dirty="0"/>
              <a:t>c = b;</a:t>
            </a:r>
          </a:p>
          <a:p>
            <a:r>
              <a:rPr lang="en-US" dirty="0" err="1"/>
              <a:t>System.out.println</a:t>
            </a:r>
            <a:r>
              <a:rPr lang="en-US" dirty="0"/>
              <a:t>(c);</a:t>
            </a:r>
          </a:p>
          <a:p>
            <a:r>
              <a:rPr lang="en-US" dirty="0"/>
              <a:t>} }</a:t>
            </a:r>
          </a:p>
          <a:p>
            <a:endParaRPr lang="en-US" dirty="0"/>
          </a:p>
          <a:p>
            <a:r>
              <a:rPr lang="en-US" dirty="0"/>
              <a:t>(a) The program will fail to compile.</a:t>
            </a:r>
          </a:p>
          <a:p>
            <a:r>
              <a:rPr lang="en-US" dirty="0"/>
              <a:t>(b) The program will print mouse, when run.</a:t>
            </a:r>
          </a:p>
          <a:p>
            <a:r>
              <a:rPr lang="en-US" dirty="0"/>
              <a:t>(c) The program will print cat, when run.</a:t>
            </a:r>
          </a:p>
          <a:p>
            <a:r>
              <a:rPr lang="en-US" dirty="0"/>
              <a:t>(d) The program will print dog, when run.</a:t>
            </a:r>
          </a:p>
          <a:p>
            <a:r>
              <a:rPr lang="en-US" dirty="0"/>
              <a:t>(e) The program will randomly print either cat or dog, when run.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4876800" cy="6705600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/>
              <a:t>2. Which statements, when inserted at (1), will not result in compile-time errors?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public class </a:t>
            </a:r>
            <a:r>
              <a:rPr lang="en-US" sz="2400" dirty="0" err="1"/>
              <a:t>ThisUsage</a:t>
            </a:r>
            <a:r>
              <a:rPr lang="en-US" sz="2400" dirty="0"/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int</a:t>
            </a:r>
            <a:r>
              <a:rPr lang="en-US" sz="2400" dirty="0"/>
              <a:t> planets;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suns;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public void gaze() {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// (1) INSERT STATEMENT HERE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}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828800"/>
            <a:ext cx="3180166" cy="257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(a) </a:t>
            </a:r>
            <a:r>
              <a:rPr lang="en-US" sz="2200" dirty="0" err="1"/>
              <a:t>i</a:t>
            </a:r>
            <a:r>
              <a:rPr lang="en-US" sz="2200" dirty="0"/>
              <a:t> = </a:t>
            </a:r>
            <a:r>
              <a:rPr lang="en-US" sz="2200" dirty="0" err="1"/>
              <a:t>this.planets</a:t>
            </a:r>
            <a:r>
              <a:rPr lang="en-US" sz="2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(b) </a:t>
            </a:r>
            <a:r>
              <a:rPr lang="en-US" sz="2200" dirty="0" err="1"/>
              <a:t>i</a:t>
            </a:r>
            <a:r>
              <a:rPr lang="en-US" sz="2200" dirty="0"/>
              <a:t> = </a:t>
            </a:r>
            <a:r>
              <a:rPr lang="en-US" sz="2200" dirty="0" err="1"/>
              <a:t>this.suns</a:t>
            </a:r>
            <a:r>
              <a:rPr lang="en-US" sz="2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(c) this = new </a:t>
            </a:r>
            <a:r>
              <a:rPr lang="en-US" sz="2200" dirty="0" err="1"/>
              <a:t>ThisUsage</a:t>
            </a:r>
            <a:r>
              <a:rPr lang="en-US" sz="2200" dirty="0"/>
              <a:t>();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(d) </a:t>
            </a:r>
            <a:r>
              <a:rPr lang="en-US" sz="2200" dirty="0" err="1"/>
              <a:t>this.i</a:t>
            </a:r>
            <a:r>
              <a:rPr lang="en-US" sz="2200" dirty="0"/>
              <a:t> = 4;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(e) </a:t>
            </a:r>
            <a:r>
              <a:rPr lang="en-US" sz="2200" dirty="0" err="1"/>
              <a:t>this.suns</a:t>
            </a:r>
            <a:r>
              <a:rPr lang="en-US" sz="2200" dirty="0"/>
              <a:t> = planets;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36  What is the result of running the following program?</a:t>
            </a:r>
          </a:p>
          <a:p>
            <a:r>
              <a:rPr lang="en-US" dirty="0"/>
              <a:t>public class </a:t>
            </a:r>
            <a:r>
              <a:rPr lang="en-US" dirty="0" err="1"/>
              <a:t>OperandOrder</a:t>
            </a:r>
            <a:r>
              <a:rPr lang="en-US" dirty="0"/>
              <a:t> {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 err="1"/>
              <a:t>int</a:t>
            </a:r>
            <a:r>
              <a:rPr lang="en-US" dirty="0"/>
              <a:t>[] a = {3,6};</a:t>
            </a:r>
          </a:p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= 9;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" " + a[0] + " " + a[1]);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(a) When run, the program throws an exception of type </a:t>
            </a:r>
            <a:r>
              <a:rPr lang="en-US" dirty="0" err="1"/>
              <a:t>ArrayIndexOutOfBoundsException</a:t>
            </a:r>
            <a:r>
              <a:rPr lang="en-US" dirty="0"/>
              <a:t>.</a:t>
            </a:r>
          </a:p>
          <a:p>
            <a:r>
              <a:rPr lang="en-US" dirty="0"/>
              <a:t>(b) When run, the program will print "9 9 6".</a:t>
            </a:r>
          </a:p>
          <a:p>
            <a:r>
              <a:rPr lang="en-US" dirty="0"/>
              <a:t>(c) When run, the program will print "9 0 6".</a:t>
            </a:r>
          </a:p>
          <a:p>
            <a:r>
              <a:rPr lang="en-US" dirty="0"/>
              <a:t>(d) When run, the program will print "9 3 6".</a:t>
            </a:r>
          </a:p>
          <a:p>
            <a:r>
              <a:rPr lang="en-US" dirty="0"/>
              <a:t>(e) When run, the program will print "9 3 9".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6781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37  What will be the result of attempting to compile and run the following class?</a:t>
            </a:r>
          </a:p>
          <a:p>
            <a:r>
              <a:rPr lang="en-US" dirty="0"/>
              <a:t>public class </a:t>
            </a:r>
            <a:r>
              <a:rPr lang="en-US" dirty="0" err="1"/>
              <a:t>IfTest</a:t>
            </a:r>
            <a:r>
              <a:rPr lang="en-US" dirty="0"/>
              <a:t> {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if (true)</a:t>
            </a:r>
          </a:p>
          <a:p>
            <a:r>
              <a:rPr lang="en-US" dirty="0"/>
              <a:t>if (false)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("a");</a:t>
            </a:r>
          </a:p>
          <a:p>
            <a:r>
              <a:rPr lang="en-US" dirty="0"/>
              <a:t>else</a:t>
            </a:r>
          </a:p>
          <a:p>
            <a:r>
              <a:rPr lang="en-US" dirty="0" err="1"/>
              <a:t>System.out.println</a:t>
            </a:r>
            <a:r>
              <a:rPr lang="en-US" dirty="0"/>
              <a:t>("b");</a:t>
            </a:r>
          </a:p>
          <a:p>
            <a:r>
              <a:rPr lang="en-US" dirty="0"/>
              <a:t>}  }</a:t>
            </a:r>
          </a:p>
          <a:p>
            <a:endParaRPr lang="en-US" dirty="0"/>
          </a:p>
          <a:p>
            <a:r>
              <a:rPr lang="en-US" dirty="0"/>
              <a:t>(a) The code will fail to compile because the syntax of the if statement is</a:t>
            </a:r>
          </a:p>
          <a:p>
            <a:r>
              <a:rPr lang="en-US" dirty="0"/>
              <a:t>incorrect.</a:t>
            </a:r>
          </a:p>
          <a:p>
            <a:r>
              <a:rPr lang="en-US" dirty="0"/>
              <a:t>(b) The code will fail to compile because the compiler will not be able to determine which if statement the else clause belongs to.</a:t>
            </a:r>
          </a:p>
          <a:p>
            <a:r>
              <a:rPr lang="en-US" dirty="0"/>
              <a:t>(c) The code will compile correctly and display the letter a, when run.</a:t>
            </a:r>
          </a:p>
          <a:p>
            <a:r>
              <a:rPr lang="en-US" dirty="0"/>
              <a:t>(d) The code will compile correctly and display the letter b, when run.</a:t>
            </a:r>
          </a:p>
          <a:p>
            <a:r>
              <a:rPr lang="en-US" dirty="0"/>
              <a:t>(e) The code will compile correctly, but will not display any output.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	38  Which statements are true?</a:t>
            </a:r>
          </a:p>
          <a:p>
            <a:endParaRPr lang="en-US" dirty="0"/>
          </a:p>
          <a:p>
            <a:r>
              <a:rPr lang="en-US" dirty="0"/>
              <a:t>(a) The conditional expression in an if statement can have method calls.</a:t>
            </a:r>
          </a:p>
          <a:p>
            <a:r>
              <a:rPr lang="en-US" dirty="0"/>
              <a:t>(b) If a and b are of type </a:t>
            </a:r>
            <a:r>
              <a:rPr lang="en-US" dirty="0" err="1"/>
              <a:t>boolean</a:t>
            </a:r>
            <a:r>
              <a:rPr lang="en-US" dirty="0"/>
              <a:t>, the expression (a = b) can be the conditional expression of an if statement.</a:t>
            </a:r>
          </a:p>
          <a:p>
            <a:r>
              <a:rPr lang="en-US" dirty="0"/>
              <a:t>(c) An if statement can have either an if clause or an else clause.</a:t>
            </a:r>
          </a:p>
          <a:p>
            <a:r>
              <a:rPr lang="en-US" dirty="0"/>
              <a:t>(d) The statement if (false) ; else ; is illegal.</a:t>
            </a:r>
          </a:p>
          <a:p>
            <a:r>
              <a:rPr lang="en-US" dirty="0"/>
              <a:t>(e) Only expressions which evaluate to a </a:t>
            </a:r>
            <a:r>
              <a:rPr lang="en-US" dirty="0" err="1"/>
              <a:t>boolean</a:t>
            </a:r>
            <a:r>
              <a:rPr lang="en-US" dirty="0"/>
              <a:t> value can be used as the condition in an if statement.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6477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39   What, if anything, is wrong with the following code?</a:t>
            </a:r>
          </a:p>
          <a:p>
            <a:r>
              <a:rPr lang="en-US" dirty="0"/>
              <a:t>void test(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switch (x) {</a:t>
            </a:r>
          </a:p>
          <a:p>
            <a:r>
              <a:rPr lang="en-US" dirty="0"/>
              <a:t>case 1:</a:t>
            </a:r>
          </a:p>
          <a:p>
            <a:r>
              <a:rPr lang="en-US" dirty="0"/>
              <a:t>case 2:</a:t>
            </a:r>
          </a:p>
          <a:p>
            <a:r>
              <a:rPr lang="en-US" dirty="0"/>
              <a:t>case 0:</a:t>
            </a:r>
          </a:p>
          <a:p>
            <a:r>
              <a:rPr lang="en-US" dirty="0"/>
              <a:t>default:</a:t>
            </a:r>
          </a:p>
          <a:p>
            <a:r>
              <a:rPr lang="en-US" dirty="0"/>
              <a:t>case 4:</a:t>
            </a:r>
          </a:p>
          <a:p>
            <a:r>
              <a:rPr lang="en-US" dirty="0"/>
              <a:t>}   }</a:t>
            </a:r>
          </a:p>
          <a:p>
            <a:r>
              <a:rPr lang="en-US" dirty="0"/>
              <a:t>(a) The variable x does not have the right type for a switch expression.</a:t>
            </a:r>
          </a:p>
          <a:p>
            <a:r>
              <a:rPr lang="en-US" dirty="0"/>
              <a:t>(b) The case label 0 must precede case label 1.</a:t>
            </a:r>
          </a:p>
          <a:p>
            <a:r>
              <a:rPr lang="en-US" dirty="0"/>
              <a:t>(c) Each case section must end with a break statement.</a:t>
            </a:r>
          </a:p>
          <a:p>
            <a:r>
              <a:rPr lang="en-US" dirty="0"/>
              <a:t>(d) The default label must be the last label in the switch statement.</a:t>
            </a:r>
          </a:p>
          <a:p>
            <a:r>
              <a:rPr lang="en-US" dirty="0"/>
              <a:t>(e) The body of the switch statement must contain at least one statement.</a:t>
            </a:r>
          </a:p>
          <a:p>
            <a:r>
              <a:rPr lang="en-US" dirty="0"/>
              <a:t>(f) There is nothing wrong with the code.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229600" cy="6096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	40.  What will be the result of attempting to compile and run the following code?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 err="1"/>
              <a:t>boolean</a:t>
            </a:r>
            <a:r>
              <a:rPr lang="en-US" dirty="0"/>
              <a:t> b = false;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/>
              <a:t>do {</a:t>
            </a:r>
          </a:p>
          <a:p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b = ! b;</a:t>
            </a:r>
          </a:p>
          <a:p>
            <a:r>
              <a:rPr lang="en-US" dirty="0"/>
              <a:t>} while (b);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 }</a:t>
            </a:r>
          </a:p>
          <a:p>
            <a:r>
              <a:rPr lang="en-US" dirty="0"/>
              <a:t>(a) The code will fail to compile because b is an invalid conditional expression for</a:t>
            </a:r>
          </a:p>
          <a:p>
            <a:r>
              <a:rPr lang="en-US" dirty="0"/>
              <a:t>the do-while statement.</a:t>
            </a:r>
          </a:p>
          <a:p>
            <a:r>
              <a:rPr lang="en-US" dirty="0"/>
              <a:t>(b) The code will fail to compile because the assignment b = ! b is not allowed.</a:t>
            </a:r>
          </a:p>
          <a:p>
            <a:r>
              <a:rPr lang="en-US" dirty="0"/>
              <a:t>(c) The code will compile without error and will print 1, when run.</a:t>
            </a:r>
          </a:p>
          <a:p>
            <a:r>
              <a:rPr lang="en-US" dirty="0"/>
              <a:t>(d) The code will compile without error and will print 2, when run.</a:t>
            </a:r>
          </a:p>
          <a:p>
            <a:r>
              <a:rPr lang="en-US" dirty="0"/>
              <a:t>(e) The code will compile without error and will print 3, when run.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343400" cy="67056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/>
              <a:t>3. Given the following pairs of method declarations, which statements are true?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void fly(</a:t>
            </a:r>
            <a:r>
              <a:rPr lang="en-US" sz="2400" dirty="0" err="1"/>
              <a:t>int</a:t>
            </a:r>
            <a:r>
              <a:rPr lang="en-US" sz="2400" dirty="0"/>
              <a:t> distance) {}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fly(</a:t>
            </a:r>
            <a:r>
              <a:rPr lang="en-US" sz="2400" dirty="0" err="1"/>
              <a:t>int</a:t>
            </a:r>
            <a:r>
              <a:rPr lang="en-US" sz="2400" dirty="0"/>
              <a:t> time, </a:t>
            </a:r>
            <a:r>
              <a:rPr lang="en-US" sz="2400" dirty="0" err="1"/>
              <a:t>int</a:t>
            </a:r>
            <a:r>
              <a:rPr lang="en-US" sz="2400" dirty="0"/>
              <a:t> speed) { return time*speed;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void fall(</a:t>
            </a:r>
            <a:r>
              <a:rPr lang="en-US" sz="2400" dirty="0" err="1"/>
              <a:t>int</a:t>
            </a:r>
            <a:r>
              <a:rPr lang="en-US" sz="2400" dirty="0"/>
              <a:t> time) {}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fall(</a:t>
            </a:r>
            <a:r>
              <a:rPr lang="en-US" sz="2400" dirty="0" err="1"/>
              <a:t>int</a:t>
            </a:r>
            <a:r>
              <a:rPr lang="en-US" sz="2400" dirty="0"/>
              <a:t> distance) { return distance; 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void glide(</a:t>
            </a:r>
            <a:r>
              <a:rPr lang="en-US" sz="2400" dirty="0" err="1"/>
              <a:t>int</a:t>
            </a:r>
            <a:r>
              <a:rPr lang="en-US" sz="2400" dirty="0"/>
              <a:t> time) {}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void Glide(</a:t>
            </a:r>
            <a:r>
              <a:rPr lang="en-US" sz="2400" dirty="0" err="1"/>
              <a:t>int</a:t>
            </a:r>
            <a:r>
              <a:rPr lang="en-US" sz="2400" dirty="0"/>
              <a:t> time) {}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0"/>
            <a:ext cx="4114800" cy="682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/>
              <a:t>(a) The first pair of methods will compile, and overload the method name fly.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(b) The second pair of methods will compile, and overload the method name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fall.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(c) The third pair of methods will compile, and overload the method name glide.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(d) The second pair of methods will not compile.</a:t>
            </a:r>
          </a:p>
          <a:p>
            <a:pPr algn="just">
              <a:lnSpc>
                <a:spcPct val="150000"/>
              </a:lnSpc>
            </a:pPr>
            <a:r>
              <a:rPr lang="en-US" sz="2100" dirty="0"/>
              <a:t>(e) The third pair of methods will not compile.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75438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4. Given a class named Book, which one of these constructor declarations is valid for the class Book?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(a) Book(Book b) {}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Book </a:t>
            </a:r>
            <a:r>
              <a:rPr lang="en-US" sz="2400" dirty="0" err="1"/>
              <a:t>Book</a:t>
            </a:r>
            <a:r>
              <a:rPr lang="en-US" sz="2400" dirty="0"/>
              <a:t>() {}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private final Book() {}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void Book() {}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public static void Book(String[] </a:t>
            </a:r>
            <a:r>
              <a:rPr lang="en-US" sz="2400" dirty="0" err="1"/>
              <a:t>args</a:t>
            </a:r>
            <a:r>
              <a:rPr lang="en-US" sz="2400" dirty="0"/>
              <a:t>) {}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(f) abstract Book()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75438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5. Which statements are true?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(a) A class must define a constructor.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A constructor can be declared private.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A constructor can return a value.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A constructor must initialize all fields when a class is instantiated.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A constructor can access the non-static members of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r>
              <a:rPr lang="en-US" sz="2400" dirty="0"/>
              <a:t>6. What will be the result of compiling the following program?</a:t>
            </a:r>
          </a:p>
          <a:p>
            <a:r>
              <a:rPr lang="en-US" sz="2400" dirty="0"/>
              <a:t>public class </a:t>
            </a:r>
            <a:r>
              <a:rPr lang="en-US" sz="2400" dirty="0" err="1"/>
              <a:t>MyClass</a:t>
            </a:r>
            <a:r>
              <a:rPr lang="en-US" sz="2400" dirty="0"/>
              <a:t> {</a:t>
            </a:r>
          </a:p>
          <a:p>
            <a:r>
              <a:rPr lang="en-US" sz="2400" dirty="0"/>
              <a:t>long </a:t>
            </a:r>
            <a:r>
              <a:rPr lang="en-US" sz="2400" dirty="0" err="1"/>
              <a:t>var</a:t>
            </a:r>
            <a:r>
              <a:rPr lang="en-US" sz="2400" dirty="0"/>
              <a:t>;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MyClass</a:t>
            </a:r>
            <a:r>
              <a:rPr lang="en-US" sz="2400" dirty="0"/>
              <a:t>(long </a:t>
            </a:r>
            <a:r>
              <a:rPr lang="en-US" sz="2400" dirty="0" err="1"/>
              <a:t>param</a:t>
            </a:r>
            <a:r>
              <a:rPr lang="en-US" sz="2400" dirty="0"/>
              <a:t>) { </a:t>
            </a:r>
            <a:r>
              <a:rPr lang="en-US" sz="2400" dirty="0" err="1"/>
              <a:t>var</a:t>
            </a:r>
            <a:r>
              <a:rPr lang="en-US" sz="2400" dirty="0"/>
              <a:t> = </a:t>
            </a:r>
            <a:r>
              <a:rPr lang="en-US" sz="2400" dirty="0" err="1"/>
              <a:t>param</a:t>
            </a:r>
            <a:r>
              <a:rPr lang="en-US" sz="2400" dirty="0"/>
              <a:t>; } // (1)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 err="1"/>
              <a:t>MyClass</a:t>
            </a:r>
            <a:r>
              <a:rPr lang="en-US" sz="2400" dirty="0"/>
              <a:t> a, b;</a:t>
            </a:r>
          </a:p>
          <a:p>
            <a:r>
              <a:rPr lang="en-US" sz="2400" dirty="0"/>
              <a:t>a = new </a:t>
            </a:r>
            <a:r>
              <a:rPr lang="en-US" sz="2400" dirty="0" err="1"/>
              <a:t>MyClass</a:t>
            </a:r>
            <a:r>
              <a:rPr lang="en-US" sz="2400" dirty="0"/>
              <a:t>(); // (2)</a:t>
            </a:r>
          </a:p>
          <a:p>
            <a:r>
              <a:rPr lang="en-US" sz="2400" dirty="0"/>
              <a:t>b = new </a:t>
            </a:r>
            <a:r>
              <a:rPr lang="en-US" sz="2400" dirty="0" err="1"/>
              <a:t>MyClass</a:t>
            </a:r>
            <a:r>
              <a:rPr lang="en-US" sz="2400" dirty="0"/>
              <a:t>(5); // (3)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76200"/>
            <a:ext cx="45720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(a) A compilation error will occur at (1), since constructors cannot specify a return value.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A compilation error will occur at (2), since the class does not have a default constructor.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A compilation error will occur at (3), since the class does not have a constructor that takes one argument of type int.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The program will compile without errors.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7.  What will be printed when the following program is run?</a:t>
            </a:r>
          </a:p>
          <a:p>
            <a:endParaRPr lang="en-US" sz="2400" dirty="0"/>
          </a:p>
          <a:p>
            <a:r>
              <a:rPr lang="en-US" sz="2400" dirty="0"/>
              <a:t>public class </a:t>
            </a:r>
            <a:r>
              <a:rPr lang="en-US" sz="2400" dirty="0" err="1"/>
              <a:t>ParameterPass</a:t>
            </a:r>
            <a:r>
              <a:rPr lang="en-US" sz="2400" dirty="0"/>
              <a:t> {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 err="1"/>
              <a:t>addTwo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++);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static void </a:t>
            </a:r>
            <a:r>
              <a:rPr lang="en-US" sz="2400" dirty="0" err="1"/>
              <a:t>addTwo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{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+= 2;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7400" y="685800"/>
            <a:ext cx="45720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(a) 0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1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2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572000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8. Which of the following are reserved keywords?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(a) public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static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void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main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(e) String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(f) </a:t>
            </a:r>
            <a:r>
              <a:rPr lang="en-US" sz="2400" dirty="0" err="1"/>
              <a:t>args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7400" y="685800"/>
            <a:ext cx="45720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(a) 0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(b) 1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(c) 2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(d)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3569</Words>
  <Application>Microsoft Office PowerPoint</Application>
  <PresentationFormat>On-screen Show (4:3)</PresentationFormat>
  <Paragraphs>373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comp</cp:lastModifiedBy>
  <cp:revision>240</cp:revision>
  <dcterms:created xsi:type="dcterms:W3CDTF">2015-07-22T14:10:40Z</dcterms:created>
  <dcterms:modified xsi:type="dcterms:W3CDTF">2024-08-19T06:15:49Z</dcterms:modified>
</cp:coreProperties>
</file>