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1356-845A-4ABA-9904-5C953AE8E3B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9DC7-6DDF-4F7D-A0EF-E88A98038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4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1356-845A-4ABA-9904-5C953AE8E3B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9DC7-6DDF-4F7D-A0EF-E88A98038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7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1356-845A-4ABA-9904-5C953AE8E3B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9DC7-6DDF-4F7D-A0EF-E88A98038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2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1356-845A-4ABA-9904-5C953AE8E3B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9DC7-6DDF-4F7D-A0EF-E88A98038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9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1356-845A-4ABA-9904-5C953AE8E3B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9DC7-6DDF-4F7D-A0EF-E88A98038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7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1356-845A-4ABA-9904-5C953AE8E3B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9DC7-6DDF-4F7D-A0EF-E88A98038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3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1356-845A-4ABA-9904-5C953AE8E3B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9DC7-6DDF-4F7D-A0EF-E88A98038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0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1356-845A-4ABA-9904-5C953AE8E3B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9DC7-6DDF-4F7D-A0EF-E88A98038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4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1356-845A-4ABA-9904-5C953AE8E3B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9DC7-6DDF-4F7D-A0EF-E88A98038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1356-845A-4ABA-9904-5C953AE8E3B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9DC7-6DDF-4F7D-A0EF-E88A98038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6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1356-845A-4ABA-9904-5C953AE8E3B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9DC7-6DDF-4F7D-A0EF-E88A98038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6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1356-845A-4ABA-9904-5C953AE8E3B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9DC7-6DDF-4F7D-A0EF-E88A98038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1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test for developers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Rugut Kibet Enock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use MVC</a:t>
            </a:r>
          </a:p>
          <a:p>
            <a:r>
              <a:rPr lang="en-US" dirty="0" smtClean="0"/>
              <a:t>Used Spring boot framework</a:t>
            </a:r>
          </a:p>
          <a:p>
            <a:r>
              <a:rPr lang="en-US" dirty="0" smtClean="0"/>
              <a:t>Hibernate 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5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 have coded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0671"/>
          </a:xfrm>
        </p:spPr>
        <p:txBody>
          <a:bodyPr/>
          <a:lstStyle/>
          <a:p>
            <a:r>
              <a:rPr lang="en-US" dirty="0" smtClean="0"/>
              <a:t>Created classes, Repositories and services which are been used by the </a:t>
            </a:r>
            <a:r>
              <a:rPr lang="en-US" dirty="0" err="1" smtClean="0"/>
              <a:t>api</a:t>
            </a:r>
            <a:r>
              <a:rPr lang="en-US" dirty="0" smtClean="0"/>
              <a:t> to pull and send data to the business logic</a:t>
            </a:r>
          </a:p>
          <a:p>
            <a:r>
              <a:rPr lang="en-US" dirty="0" smtClean="0"/>
              <a:t>Here is the example on the data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3581516"/>
            <a:ext cx="10770704" cy="118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[{"id":"1a979bf0-f615-4203-a091-4f4839bd44e0","facilityname":"Kibwezi Doctors Plaza","mflcode":"12345","county_id":1,"subcountyid":0,"constituency_id":1,"ward_id":1,"created_by":1,"created_on":"2021-03-07T20:23:49.000+00:00","modified_by":0,"modified_on":null,"facility_name":"Kibwezi Doctors Plaza","sub_county_id":0},{"id":"a2ca3ed0-a61b-440f-a4eb-1ee2ce5972ea","facilityname":"Kibwezi Doctors Plaza","mflcode":"12345","county_id":1,"subcountyid":0,"constituency_id":1,"ward_id":1,"created_by":1,"created_on":"2021-03-07T20:23:45.000+00:00","modified_by":0,"modified_on":null,"facility_name":"Kibwezi Doctors Plaza","sub_county_id":0},{"id":"e686a33a-6382-4d05-a5ba-39768800057b","facilityname":"Kibwezi Doctors Plaza","mflcode":"12345","county_id":1,"subcountyid":0,"constituency_id":1,"ward_id":1,"created_by":1,"created_on":"2021-03-07T20:23:51.623+00:00","modified_by":0,"modified_on":null,"facility_name":"Kibwezi Doctors Plaza","sub_county_id":0}]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[{"id":"1a979bf0-f615-4203-a091-4f4839bd44e0","facilityname":"Kibwezi Doctors Plaza","mflcode":"12345","county_id":1,"subcountyid":0,"constituency_id":1,"ward_id":1,"created_by":1,"created_on":"2021-03-07T20:23:49.000+00:00","modified_by":0,"modified_on":null,"facility_name":"Kibwezi Doctors Plaza","sub_county_id":0},{"id":"a2ca3ed0-a61b-440f-a4eb-1ee2ce5972ea","facilityname":"Kibwezi Doctors Plaza","mflcode":"12345","county_id":1,"subcountyid":0,"constituency_id":1,"ward_id":1,"created_by":1,"created_on":"2021-03-07T20:23:45.000+00:00","modified_by":0,"modified_on":null,"facility_name":"Kibwezi Doctors Plaza","sub_county_id":0},{"id":"e686a33a-6382-4d05-a5ba-39768800057b","facilityname":"Kibwezi Doctors Plaza","mflcode":"12345","county_id":1,"subcountyid":0,"constituency_id":1,"ward_id":1,"created_by":1,"created_on":"2021-03-07T20:23:51.623+00:00","modified_by":0,"modified_on":null,"facility_name":"Kibwezi Doctors Plaza","sub_county_id":0}]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43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https://github.com/Rugute/unes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342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394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 Unicode MS</vt:lpstr>
      <vt:lpstr>Arial</vt:lpstr>
      <vt:lpstr>Calibri</vt:lpstr>
      <vt:lpstr>Calibri Light</vt:lpstr>
      <vt:lpstr>Office Theme</vt:lpstr>
      <vt:lpstr>Practical test for developers</vt:lpstr>
      <vt:lpstr>Design</vt:lpstr>
      <vt:lpstr>How I have coded</vt:lpstr>
      <vt:lpstr>Github link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</cp:revision>
  <dcterms:created xsi:type="dcterms:W3CDTF">2021-03-07T20:27:25Z</dcterms:created>
  <dcterms:modified xsi:type="dcterms:W3CDTF">2021-03-07T20:31:27Z</dcterms:modified>
</cp:coreProperties>
</file>