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Operational Efficiency and Security in Modern Banking</a:t>
            </a:r>
          </a:p>
          <a:p>
            <a:r>
              <a:t>Presented by: Rugved G K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for queries and feedback.</a:t>
            </a:r>
          </a:p>
          <a:p>
            <a:r>
              <a:t>Thank you for your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software for automating core banking operations.</a:t>
            </a:r>
          </a:p>
          <a:p>
            <a:r>
              <a:t>- Customer account management.</a:t>
            </a:r>
          </a:p>
          <a:p>
            <a:r>
              <a:t>- Real-time transactions.</a:t>
            </a:r>
          </a:p>
          <a:p>
            <a:r>
              <a:t>- Robust data security.</a:t>
            </a:r>
          </a:p>
          <a:p>
            <a:r>
              <a:t>Built using Spring Boot and Hibernate for scalability and reliability.</a:t>
            </a:r>
          </a:p>
          <a:p>
            <a:r>
              <a:t>Focus on addressing inefficiencies in traditional banking systems.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Streamline banking operations with automation.</a:t>
            </a:r>
          </a:p>
          <a:p>
            <a:r>
              <a:t>- Enhance security measures to protect sensitive data.</a:t>
            </a:r>
          </a:p>
          <a:p>
            <a:r>
              <a:t>- Provide a scalable, user-friendly solution adaptable to future needs.</a:t>
            </a:r>
          </a:p>
          <a:p>
            <a:r>
              <a:t>- Support regulatory compliance and improve customer satisfaction.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Challenges in Traditional Systems:</a:t>
            </a:r>
          </a:p>
          <a:p>
            <a:r>
              <a:t>  - Manual processes prone to errors.</a:t>
            </a:r>
          </a:p>
          <a:p>
            <a:r>
              <a:t>  - Limited scalability.</a:t>
            </a:r>
          </a:p>
          <a:p>
            <a:r>
              <a:t>  - Vulnerable to security breaches.</a:t>
            </a:r>
          </a:p>
          <a:p>
            <a:r>
              <a:t>  - Poor user experience.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Features:</a:t>
            </a:r>
          </a:p>
          <a:p>
            <a:r>
              <a:t>  - Automated account and transaction management.</a:t>
            </a:r>
          </a:p>
          <a:p>
            <a:r>
              <a:t>  - Secure data handling with role-based access.</a:t>
            </a:r>
          </a:p>
          <a:p>
            <a:r>
              <a:t>  - Real-time transaction processing.</a:t>
            </a:r>
          </a:p>
          <a:p>
            <a:r>
              <a:t>- Technology Stack:</a:t>
            </a:r>
          </a:p>
          <a:p>
            <a:r>
              <a:t>  - Spring Boot for backend.</a:t>
            </a:r>
          </a:p>
          <a:p>
            <a:r>
              <a:t>  - Hibernate for ORM.</a:t>
            </a:r>
          </a:p>
          <a:p>
            <a:r>
              <a:t>  - MySQL Database for secure data storage.</a:t>
            </a:r>
          </a:p>
          <a:p>
            <a:r>
              <a:t>- Architecture: Layered structure (Presentation, Business Logic, Data Access).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Planning: Define scope, objectives, and requirements.</a:t>
            </a:r>
          </a:p>
          <a:p>
            <a:r>
              <a:t>2. Design: Create architecture diagrams and database schemas.</a:t>
            </a:r>
          </a:p>
          <a:p>
            <a:r>
              <a:t>3. Development: Implement core functionalities using Java, Spring Boot, and Hibernate.</a:t>
            </a:r>
          </a:p>
          <a:p>
            <a:r>
              <a:t>4. Testing: Conduct unit and integration tests.</a:t>
            </a:r>
          </a:p>
          <a:p>
            <a:r>
              <a:t>5. Deployment: Deploy on a local server for feedback.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Account Management:</a:t>
            </a:r>
          </a:p>
          <a:p>
            <a:r>
              <a:t>  - Features: Create, update, and delete accounts.</a:t>
            </a:r>
          </a:p>
          <a:p>
            <a:r>
              <a:t>  - Implementation: REST APIs mapped to backend services.</a:t>
            </a:r>
          </a:p>
          <a:p>
            <a:r>
              <a:t>- Transaction Processing:</a:t>
            </a:r>
          </a:p>
          <a:p>
            <a:r>
              <a:t>  - Features: Deposits, withdrawals, fund transfers.</a:t>
            </a:r>
          </a:p>
          <a:p>
            <a:r>
              <a:t>  - Implementation: Database-integrated transaction services.</a:t>
            </a:r>
          </a:p>
          <a:p>
            <a:r>
              <a:t>- Security Measures:</a:t>
            </a:r>
          </a:p>
          <a:p>
            <a:r>
              <a:t>  - Features: Role-based access control, AES encryption, audit logging.</a:t>
            </a:r>
          </a:p>
          <a:p>
            <a:r>
              <a:t>  - Implementation: Authentication and encryption protocols.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@GetMapping("/verify")</a:t>
            </a:r>
          </a:p>
          <a:p>
            <a:r>
              <a:t>public String getVerify(@RequestParam("token") String token, </a:t>
            </a:r>
          </a:p>
          <a:p>
            <a:r>
              <a:t>                        @RequestParam("code") String code, ModelMap map) {</a:t>
            </a:r>
          </a:p>
          <a:p>
            <a:r>
              <a:t>    String dbToken = userRepository.checkToken(token);</a:t>
            </a:r>
          </a:p>
          <a:p>
            <a:r>
              <a:t>    if(dbToken == null) {</a:t>
            </a:r>
          </a:p>
          <a:p>
            <a:r>
              <a:t>        map.put("error", "This Session Has Expired");</a:t>
            </a:r>
          </a:p>
          <a:p>
            <a:r>
              <a:t>        return "error";</a:t>
            </a:r>
          </a:p>
          <a:p>
            <a:r>
              <a:t>    }</a:t>
            </a:r>
          </a:p>
          <a:p>
            <a:r>
              <a:t>    userRepository.verifyAccount(token, code);</a:t>
            </a:r>
          </a:p>
          <a:p>
            <a:r>
              <a:t>    map.put("success", "Account verified Successfully, Please proceed to Log In");</a:t>
            </a:r>
          </a:p>
          <a:p>
            <a:r>
              <a:t>    return "login";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Successfully automated banking functions.</a:t>
            </a:r>
          </a:p>
          <a:p>
            <a:r>
              <a:t>- Improved efficiency, security, and customer satisfaction.</a:t>
            </a:r>
          </a:p>
          <a:p>
            <a:r>
              <a:t>- Future Enhancements:</a:t>
            </a:r>
          </a:p>
          <a:p>
            <a:r>
              <a:t>  - AI-based fraud detection.</a:t>
            </a:r>
          </a:p>
          <a:p>
            <a:r>
              <a:t>  - Mobile app integration.</a:t>
            </a:r>
          </a:p>
          <a:p>
            <a:r>
              <a:t>  - Multi-currency transaction support.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