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PPT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sample slide for testing lesson uploads.</a:t>
            </a:r>
          </a:p>
          <a:p/>
          <a:p>
            <a:r>
              <a:t>• Introduction</a:t>
            </a:r>
          </a:p>
          <a:p>
            <a:r>
              <a:t>• Objectives</a:t>
            </a:r>
          </a:p>
          <a:p>
            <a:r>
              <a:t>• Key 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second slide in the sample PPT file.</a:t>
            </a:r>
          </a:p>
          <a:p/>
          <a:p>
            <a:r>
              <a:t>• Example 1</a:t>
            </a:r>
          </a:p>
          <a:p>
            <a:r>
              <a:t>• Example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