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Lesson PPT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PPT file is created for upload testing.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