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8F50E-B4AA-410F-9E7C-4AE1B4A1C471}" v="4" dt="2020-09-18T00:59:10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GVED GOLE" userId="84a22a3b136fb7de" providerId="LiveId" clId="{D128F50E-B4AA-410F-9E7C-4AE1B4A1C471}"/>
    <pc:docChg chg="undo custSel mod addSld modSld">
      <pc:chgData name="RUGVED GOLE" userId="84a22a3b136fb7de" providerId="LiveId" clId="{D128F50E-B4AA-410F-9E7C-4AE1B4A1C471}" dt="2020-09-18T01:00:40.629" v="989" actId="26606"/>
      <pc:docMkLst>
        <pc:docMk/>
      </pc:docMkLst>
      <pc:sldChg chg="addSp delSp modSp mod setBg">
        <pc:chgData name="RUGVED GOLE" userId="84a22a3b136fb7de" providerId="LiveId" clId="{D128F50E-B4AA-410F-9E7C-4AE1B4A1C471}" dt="2020-09-18T01:00:40.629" v="989" actId="26606"/>
        <pc:sldMkLst>
          <pc:docMk/>
          <pc:sldMk cId="2502572377" sldId="256"/>
        </pc:sldMkLst>
        <pc:spChg chg="mod">
          <ac:chgData name="RUGVED GOLE" userId="84a22a3b136fb7de" providerId="LiveId" clId="{D128F50E-B4AA-410F-9E7C-4AE1B4A1C471}" dt="2020-09-18T00:26:48.073" v="79" actId="26606"/>
          <ac:spMkLst>
            <pc:docMk/>
            <pc:sldMk cId="2502572377" sldId="256"/>
            <ac:spMk id="2" creationId="{6562E91A-7CBC-48FE-ABC9-725283C8A559}"/>
          </ac:spMkLst>
        </pc:spChg>
        <pc:spChg chg="mod">
          <ac:chgData name="RUGVED GOLE" userId="84a22a3b136fb7de" providerId="LiveId" clId="{D128F50E-B4AA-410F-9E7C-4AE1B4A1C471}" dt="2020-09-18T00:26:48.073" v="79" actId="26606"/>
          <ac:spMkLst>
            <pc:docMk/>
            <pc:sldMk cId="2502572377" sldId="256"/>
            <ac:spMk id="3" creationId="{38DD0AC0-2C6D-4CD0-82D7-B75F286D4043}"/>
          </ac:spMkLst>
        </pc:spChg>
        <pc:spChg chg="add del">
          <ac:chgData name="RUGVED GOLE" userId="84a22a3b136fb7de" providerId="LiveId" clId="{D128F50E-B4AA-410F-9E7C-4AE1B4A1C471}" dt="2020-09-18T00:26:48.073" v="79" actId="26606"/>
          <ac:spMkLst>
            <pc:docMk/>
            <pc:sldMk cId="2502572377" sldId="256"/>
            <ac:spMk id="9" creationId="{1ED8053C-AF28-403A-90F2-67A100EDECE4}"/>
          </ac:spMkLst>
        </pc:spChg>
        <pc:spChg chg="add del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14" creationId="{92EA0DEB-983C-4A94-9B9A-51E32098C2E2}"/>
          </ac:spMkLst>
        </pc:spChg>
        <pc:spChg chg="add del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16" creationId="{9E197AD2-3004-4188-A389-E9EAC108A04B}"/>
          </ac:spMkLst>
        </pc:spChg>
        <pc:spChg chg="add del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18" creationId="{A82D0C51-DE81-4DC1-8D2D-1A3EE14E678E}"/>
          </ac:spMkLst>
        </pc:spChg>
        <pc:spChg chg="add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23" creationId="{92EA0DEB-983C-4A94-9B9A-51E32098C2E2}"/>
          </ac:spMkLst>
        </pc:spChg>
        <pc:spChg chg="add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25" creationId="{9E197AD2-3004-4188-A389-E9EAC108A04B}"/>
          </ac:spMkLst>
        </pc:spChg>
        <pc:spChg chg="add">
          <ac:chgData name="RUGVED GOLE" userId="84a22a3b136fb7de" providerId="LiveId" clId="{D128F50E-B4AA-410F-9E7C-4AE1B4A1C471}" dt="2020-09-18T01:00:40.629" v="989" actId="26606"/>
          <ac:spMkLst>
            <pc:docMk/>
            <pc:sldMk cId="2502572377" sldId="256"/>
            <ac:spMk id="27" creationId="{A82D0C51-DE81-4DC1-8D2D-1A3EE14E678E}"/>
          </ac:spMkLst>
        </pc:spChg>
        <pc:picChg chg="add mod">
          <ac:chgData name="RUGVED GOLE" userId="84a22a3b136fb7de" providerId="LiveId" clId="{D128F50E-B4AA-410F-9E7C-4AE1B4A1C471}" dt="2020-09-18T00:26:48.073" v="79" actId="26606"/>
          <ac:picMkLst>
            <pc:docMk/>
            <pc:sldMk cId="2502572377" sldId="256"/>
            <ac:picMk id="4" creationId="{9CA1F268-449A-453F-9AA8-EF0FCFDC974E}"/>
          </ac:picMkLst>
        </pc:picChg>
      </pc:sldChg>
      <pc:sldChg chg="addSp delSp modSp mod setBg">
        <pc:chgData name="RUGVED GOLE" userId="84a22a3b136fb7de" providerId="LiveId" clId="{D128F50E-B4AA-410F-9E7C-4AE1B4A1C471}" dt="2020-09-18T00:26:03.992" v="78" actId="26606"/>
        <pc:sldMkLst>
          <pc:docMk/>
          <pc:sldMk cId="3469860835" sldId="257"/>
        </pc:sldMkLst>
        <pc:spChg chg="mod">
          <ac:chgData name="RUGVED GOLE" userId="84a22a3b136fb7de" providerId="LiveId" clId="{D128F50E-B4AA-410F-9E7C-4AE1B4A1C471}" dt="2020-09-18T00:26:03.992" v="78" actId="26606"/>
          <ac:spMkLst>
            <pc:docMk/>
            <pc:sldMk cId="3469860835" sldId="257"/>
            <ac:spMk id="2" creationId="{4B27CE81-4F29-47BC-93C0-7F950C2D172C}"/>
          </ac:spMkLst>
        </pc:spChg>
        <pc:spChg chg="mod">
          <ac:chgData name="RUGVED GOLE" userId="84a22a3b136fb7de" providerId="LiveId" clId="{D128F50E-B4AA-410F-9E7C-4AE1B4A1C471}" dt="2020-09-18T00:26:03.992" v="78" actId="26606"/>
          <ac:spMkLst>
            <pc:docMk/>
            <pc:sldMk cId="3469860835" sldId="257"/>
            <ac:spMk id="11" creationId="{1B78E59B-DDAB-4D16-87CF-27AA60B8F21E}"/>
          </ac:spMkLst>
        </pc:spChg>
        <pc:spChg chg="add del">
          <ac:chgData name="RUGVED GOLE" userId="84a22a3b136fb7de" providerId="LiveId" clId="{D128F50E-B4AA-410F-9E7C-4AE1B4A1C471}" dt="2020-09-18T00:26:03.992" v="78" actId="26606"/>
          <ac:spMkLst>
            <pc:docMk/>
            <pc:sldMk cId="3469860835" sldId="257"/>
            <ac:spMk id="13" creationId="{30992ED3-FA99-4FAD-A3CA-2B9B3BB8B48E}"/>
          </ac:spMkLst>
        </pc:spChg>
        <pc:spChg chg="add del">
          <ac:chgData name="RUGVED GOLE" userId="84a22a3b136fb7de" providerId="LiveId" clId="{D128F50E-B4AA-410F-9E7C-4AE1B4A1C471}" dt="2020-09-18T00:25:51.785" v="76" actId="26606"/>
          <ac:spMkLst>
            <pc:docMk/>
            <pc:sldMk cId="3469860835" sldId="257"/>
            <ac:spMk id="16" creationId="{EBF87945-A001-489F-9D9B-7D9435F0B9CA}"/>
          </ac:spMkLst>
        </pc:spChg>
        <pc:picChg chg="mod">
          <ac:chgData name="RUGVED GOLE" userId="84a22a3b136fb7de" providerId="LiveId" clId="{D128F50E-B4AA-410F-9E7C-4AE1B4A1C471}" dt="2020-09-18T00:26:03.992" v="78" actId="26606"/>
          <ac:picMkLst>
            <pc:docMk/>
            <pc:sldMk cId="3469860835" sldId="257"/>
            <ac:picMk id="9" creationId="{FE1C0791-6BD9-4B0C-90A2-5D768F4DF7C6}"/>
          </ac:picMkLst>
        </pc:picChg>
      </pc:sldChg>
      <pc:sldChg chg="addSp delSp modSp mod setBg">
        <pc:chgData name="RUGVED GOLE" userId="84a22a3b136fb7de" providerId="LiveId" clId="{D128F50E-B4AA-410F-9E7C-4AE1B4A1C471}" dt="2020-09-18T00:27:10.300" v="81" actId="26606"/>
        <pc:sldMkLst>
          <pc:docMk/>
          <pc:sldMk cId="2081110995" sldId="266"/>
        </pc:sldMkLst>
        <pc:spChg chg="mod">
          <ac:chgData name="RUGVED GOLE" userId="84a22a3b136fb7de" providerId="LiveId" clId="{D128F50E-B4AA-410F-9E7C-4AE1B4A1C471}" dt="2020-09-18T00:27:01.781" v="80" actId="26606"/>
          <ac:spMkLst>
            <pc:docMk/>
            <pc:sldMk cId="2081110995" sldId="266"/>
            <ac:spMk id="2" creationId="{CA0A7827-47F0-4E8F-948A-5B14AC8AB2DE}"/>
          </ac:spMkLst>
        </pc:spChg>
        <pc:spChg chg="del">
          <ac:chgData name="RUGVED GOLE" userId="84a22a3b136fb7de" providerId="LiveId" clId="{D128F50E-B4AA-410F-9E7C-4AE1B4A1C471}" dt="2020-09-18T00:25:17.181" v="74" actId="26606"/>
          <ac:spMkLst>
            <pc:docMk/>
            <pc:sldMk cId="2081110995" sldId="266"/>
            <ac:spMk id="3" creationId="{CE9B4ABC-3562-49E3-899A-6CEE2D08C18D}"/>
          </ac:spMkLst>
        </pc:spChg>
        <pc:spChg chg="add del">
          <ac:chgData name="RUGVED GOLE" userId="84a22a3b136fb7de" providerId="LiveId" clId="{D128F50E-B4AA-410F-9E7C-4AE1B4A1C471}" dt="2020-09-18T00:27:01.781" v="80" actId="26606"/>
          <ac:spMkLst>
            <pc:docMk/>
            <pc:sldMk cId="2081110995" sldId="266"/>
            <ac:spMk id="9" creationId="{37E32B78-23DD-4E77-8B9C-7779E3BF20C2}"/>
          </ac:spMkLst>
        </pc:spChg>
        <pc:spChg chg="add del">
          <ac:chgData name="RUGVED GOLE" userId="84a22a3b136fb7de" providerId="LiveId" clId="{D128F50E-B4AA-410F-9E7C-4AE1B4A1C471}" dt="2020-09-18T00:27:10.300" v="81" actId="26606"/>
          <ac:spMkLst>
            <pc:docMk/>
            <pc:sldMk cId="2081110995" sldId="266"/>
            <ac:spMk id="14" creationId="{6C4028FD-8BAA-4A19-BFDE-594D991B7552}"/>
          </ac:spMkLst>
        </pc:spChg>
        <pc:spChg chg="add">
          <ac:chgData name="RUGVED GOLE" userId="84a22a3b136fb7de" providerId="LiveId" clId="{D128F50E-B4AA-410F-9E7C-4AE1B4A1C471}" dt="2020-09-18T00:27:10.300" v="81" actId="26606"/>
          <ac:spMkLst>
            <pc:docMk/>
            <pc:sldMk cId="2081110995" sldId="266"/>
            <ac:spMk id="19" creationId="{6C4028FD-8BAA-4A19-BFDE-594D991B7552}"/>
          </ac:spMkLst>
        </pc:spChg>
        <pc:graphicFrameChg chg="add mod modGraphic">
          <ac:chgData name="RUGVED GOLE" userId="84a22a3b136fb7de" providerId="LiveId" clId="{D128F50E-B4AA-410F-9E7C-4AE1B4A1C471}" dt="2020-09-18T00:27:10.300" v="81" actId="26606"/>
          <ac:graphicFrameMkLst>
            <pc:docMk/>
            <pc:sldMk cId="2081110995" sldId="266"/>
            <ac:graphicFrameMk id="5" creationId="{0C174099-FC23-4585-AE44-A57BDE6B0D55}"/>
          </ac:graphicFrameMkLst>
        </pc:graphicFrameChg>
      </pc:sldChg>
      <pc:sldChg chg="modSp add">
        <pc:chgData name="RUGVED GOLE" userId="84a22a3b136fb7de" providerId="LiveId" clId="{D128F50E-B4AA-410F-9E7C-4AE1B4A1C471}" dt="2020-09-18T00:58:52.534" v="964" actId="20577"/>
        <pc:sldMkLst>
          <pc:docMk/>
          <pc:sldMk cId="3078245541" sldId="267"/>
        </pc:sldMkLst>
        <pc:spChg chg="mod">
          <ac:chgData name="RUGVED GOLE" userId="84a22a3b136fb7de" providerId="LiveId" clId="{D128F50E-B4AA-410F-9E7C-4AE1B4A1C471}" dt="2020-09-18T00:31:42.819" v="95" actId="122"/>
          <ac:spMkLst>
            <pc:docMk/>
            <pc:sldMk cId="3078245541" sldId="267"/>
            <ac:spMk id="2" creationId="{3673FC09-E6E8-46A4-9A0E-0C5E125A9522}"/>
          </ac:spMkLst>
        </pc:spChg>
        <pc:spChg chg="mod">
          <ac:chgData name="RUGVED GOLE" userId="84a22a3b136fb7de" providerId="LiveId" clId="{D128F50E-B4AA-410F-9E7C-4AE1B4A1C471}" dt="2020-09-18T00:58:52.534" v="964" actId="20577"/>
          <ac:spMkLst>
            <pc:docMk/>
            <pc:sldMk cId="3078245541" sldId="267"/>
            <ac:spMk id="3" creationId="{2674D3B2-11A9-4034-8060-35E0D35CC2BF}"/>
          </ac:spMkLst>
        </pc:spChg>
      </pc:sldChg>
      <pc:sldChg chg="modSp add">
        <pc:chgData name="RUGVED GOLE" userId="84a22a3b136fb7de" providerId="LiveId" clId="{D128F50E-B4AA-410F-9E7C-4AE1B4A1C471}" dt="2020-09-18T00:59:28.400" v="988" actId="403"/>
        <pc:sldMkLst>
          <pc:docMk/>
          <pc:sldMk cId="2247614538" sldId="268"/>
        </pc:sldMkLst>
        <pc:spChg chg="mod">
          <ac:chgData name="RUGVED GOLE" userId="84a22a3b136fb7de" providerId="LiveId" clId="{D128F50E-B4AA-410F-9E7C-4AE1B4A1C471}" dt="2020-09-18T00:59:28.400" v="988" actId="403"/>
          <ac:spMkLst>
            <pc:docMk/>
            <pc:sldMk cId="2247614538" sldId="268"/>
            <ac:spMk id="3" creationId="{C712AC29-32DE-4E14-9D81-9C48F6D1060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965C1-8BA1-4F57-9113-93DE74C41B3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EDAFCF3-11AC-49E7-9152-0309E94D1785}">
      <dgm:prSet/>
      <dgm:spPr/>
      <dgm:t>
        <a:bodyPr/>
        <a:lstStyle/>
        <a:p>
          <a:r>
            <a:rPr lang="en-US"/>
            <a:t>Activity Score of Customers (Posts, Likes, Comments)</a:t>
          </a:r>
        </a:p>
      </dgm:t>
    </dgm:pt>
    <dgm:pt modelId="{910D8913-8E90-47EF-8384-14175F18CF8A}" type="parTrans" cxnId="{C3B6819F-D46B-49D2-8229-12E3981F9C5F}">
      <dgm:prSet/>
      <dgm:spPr/>
      <dgm:t>
        <a:bodyPr/>
        <a:lstStyle/>
        <a:p>
          <a:endParaRPr lang="en-US"/>
        </a:p>
      </dgm:t>
    </dgm:pt>
    <dgm:pt modelId="{1C76E41A-A080-4258-861A-EEF3508208E0}" type="sibTrans" cxnId="{C3B6819F-D46B-49D2-8229-12E3981F9C5F}">
      <dgm:prSet/>
      <dgm:spPr/>
      <dgm:t>
        <a:bodyPr/>
        <a:lstStyle/>
        <a:p>
          <a:endParaRPr lang="en-US"/>
        </a:p>
      </dgm:t>
    </dgm:pt>
    <dgm:pt modelId="{8A83DFF5-C257-499C-9C17-BE4207AECD60}">
      <dgm:prSet/>
      <dgm:spPr/>
      <dgm:t>
        <a:bodyPr/>
        <a:lstStyle/>
        <a:p>
          <a:r>
            <a:rPr lang="en-US" dirty="0"/>
            <a:t>Net Active Duration (Active Duration – Inactive Duration)</a:t>
          </a:r>
        </a:p>
      </dgm:t>
    </dgm:pt>
    <dgm:pt modelId="{BF68F162-559C-4476-A5E1-6A65D30A7417}" type="parTrans" cxnId="{7CBC5D1B-D877-462F-B88F-14DD4091B9CD}">
      <dgm:prSet/>
      <dgm:spPr/>
      <dgm:t>
        <a:bodyPr/>
        <a:lstStyle/>
        <a:p>
          <a:endParaRPr lang="en-US"/>
        </a:p>
      </dgm:t>
    </dgm:pt>
    <dgm:pt modelId="{0DEED1F7-E861-47E7-92C2-35367137A91E}" type="sibTrans" cxnId="{7CBC5D1B-D877-462F-B88F-14DD4091B9CD}">
      <dgm:prSet/>
      <dgm:spPr/>
      <dgm:t>
        <a:bodyPr/>
        <a:lstStyle/>
        <a:p>
          <a:endParaRPr lang="en-US"/>
        </a:p>
      </dgm:t>
    </dgm:pt>
    <dgm:pt modelId="{38E4687B-F7CE-4144-8993-CBB7A55171A3}">
      <dgm:prSet/>
      <dgm:spPr/>
      <dgm:t>
        <a:bodyPr/>
        <a:lstStyle/>
        <a:p>
          <a:r>
            <a:rPr lang="en-US"/>
            <a:t>Customer Visit Frequency</a:t>
          </a:r>
        </a:p>
      </dgm:t>
    </dgm:pt>
    <dgm:pt modelId="{73D457D3-C66E-4B0E-AE55-BB9931768A33}" type="parTrans" cxnId="{14F43DA1-7D86-476C-8E32-669BF01669BC}">
      <dgm:prSet/>
      <dgm:spPr/>
      <dgm:t>
        <a:bodyPr/>
        <a:lstStyle/>
        <a:p>
          <a:endParaRPr lang="en-US"/>
        </a:p>
      </dgm:t>
    </dgm:pt>
    <dgm:pt modelId="{DF32C5EA-FBD6-44AC-9B31-0C60B6F5B919}" type="sibTrans" cxnId="{14F43DA1-7D86-476C-8E32-669BF01669BC}">
      <dgm:prSet/>
      <dgm:spPr/>
      <dgm:t>
        <a:bodyPr/>
        <a:lstStyle/>
        <a:p>
          <a:endParaRPr lang="en-US"/>
        </a:p>
      </dgm:t>
    </dgm:pt>
    <dgm:pt modelId="{F9C8A8F6-9723-4FB4-9F8C-D073567BFF5D}">
      <dgm:prSet/>
      <dgm:spPr/>
      <dgm:t>
        <a:bodyPr/>
        <a:lstStyle/>
        <a:p>
          <a:r>
            <a:rPr lang="en-US"/>
            <a:t>Customer Count on a day of month</a:t>
          </a:r>
        </a:p>
      </dgm:t>
    </dgm:pt>
    <dgm:pt modelId="{E271C7BC-1BBF-4D78-87EF-489A47A3759B}" type="parTrans" cxnId="{E498CFC4-C1B3-4F06-B713-C37F5E26A661}">
      <dgm:prSet/>
      <dgm:spPr/>
      <dgm:t>
        <a:bodyPr/>
        <a:lstStyle/>
        <a:p>
          <a:endParaRPr lang="en-US"/>
        </a:p>
      </dgm:t>
    </dgm:pt>
    <dgm:pt modelId="{17240873-3C75-4701-8312-BBC6A6F1A812}" type="sibTrans" cxnId="{E498CFC4-C1B3-4F06-B713-C37F5E26A661}">
      <dgm:prSet/>
      <dgm:spPr/>
      <dgm:t>
        <a:bodyPr/>
        <a:lstStyle/>
        <a:p>
          <a:endParaRPr lang="en-US"/>
        </a:p>
      </dgm:t>
    </dgm:pt>
    <dgm:pt modelId="{9E154C67-2CA8-479F-8CC3-1F2D52456E88}">
      <dgm:prSet/>
      <dgm:spPr/>
      <dgm:t>
        <a:bodyPr/>
        <a:lstStyle/>
        <a:p>
          <a:r>
            <a:rPr lang="en-US"/>
            <a:t>Activity Score on a day</a:t>
          </a:r>
        </a:p>
      </dgm:t>
    </dgm:pt>
    <dgm:pt modelId="{AC6DAD2A-AC35-445A-BFD9-2E16666E2DF5}" type="parTrans" cxnId="{265620D6-19CF-45D9-9CD9-91D2E336D5B1}">
      <dgm:prSet/>
      <dgm:spPr/>
      <dgm:t>
        <a:bodyPr/>
        <a:lstStyle/>
        <a:p>
          <a:endParaRPr lang="en-US"/>
        </a:p>
      </dgm:t>
    </dgm:pt>
    <dgm:pt modelId="{4F4BEE94-0F88-4392-8B0F-0B342C3E1F3B}" type="sibTrans" cxnId="{265620D6-19CF-45D9-9CD9-91D2E336D5B1}">
      <dgm:prSet/>
      <dgm:spPr/>
      <dgm:t>
        <a:bodyPr/>
        <a:lstStyle/>
        <a:p>
          <a:endParaRPr lang="en-US"/>
        </a:p>
      </dgm:t>
    </dgm:pt>
    <dgm:pt modelId="{B6C6B9BA-003B-420C-AB07-55BE32AAF768}">
      <dgm:prSet/>
      <dgm:spPr/>
      <dgm:t>
        <a:bodyPr/>
        <a:lstStyle/>
        <a:p>
          <a:r>
            <a:rPr lang="en-US"/>
            <a:t>Net Active Duration on a day</a:t>
          </a:r>
        </a:p>
      </dgm:t>
    </dgm:pt>
    <dgm:pt modelId="{DAD0B733-59AE-4027-8B03-F9A0FD5C1340}" type="parTrans" cxnId="{3900372E-F779-4488-A3DE-726B110AFE9A}">
      <dgm:prSet/>
      <dgm:spPr/>
      <dgm:t>
        <a:bodyPr/>
        <a:lstStyle/>
        <a:p>
          <a:endParaRPr lang="en-US"/>
        </a:p>
      </dgm:t>
    </dgm:pt>
    <dgm:pt modelId="{1CD25B6E-F029-4DF6-8AF3-E75122E7E605}" type="sibTrans" cxnId="{3900372E-F779-4488-A3DE-726B110AFE9A}">
      <dgm:prSet/>
      <dgm:spPr/>
      <dgm:t>
        <a:bodyPr/>
        <a:lstStyle/>
        <a:p>
          <a:endParaRPr lang="en-US"/>
        </a:p>
      </dgm:t>
    </dgm:pt>
    <dgm:pt modelId="{1E764076-F5BA-4E53-AEF6-609EA33A29C7}">
      <dgm:prSet/>
      <dgm:spPr/>
      <dgm:t>
        <a:bodyPr/>
        <a:lstStyle/>
        <a:p>
          <a:r>
            <a:rPr lang="en-US"/>
            <a:t>Bugs encountered by customers in a day</a:t>
          </a:r>
        </a:p>
      </dgm:t>
    </dgm:pt>
    <dgm:pt modelId="{BAFE1676-4A9A-4A1A-91D9-BBE52271BA77}" type="parTrans" cxnId="{5BFB209C-C897-45AE-9E9A-A33FA06A4926}">
      <dgm:prSet/>
      <dgm:spPr/>
      <dgm:t>
        <a:bodyPr/>
        <a:lstStyle/>
        <a:p>
          <a:endParaRPr lang="en-US"/>
        </a:p>
      </dgm:t>
    </dgm:pt>
    <dgm:pt modelId="{7FDF61FB-04CA-4599-8622-CC31E5633941}" type="sibTrans" cxnId="{5BFB209C-C897-45AE-9E9A-A33FA06A4926}">
      <dgm:prSet/>
      <dgm:spPr/>
      <dgm:t>
        <a:bodyPr/>
        <a:lstStyle/>
        <a:p>
          <a:endParaRPr lang="en-US"/>
        </a:p>
      </dgm:t>
    </dgm:pt>
    <dgm:pt modelId="{D15537F2-31D2-4CAC-A82B-D5364E9F44DF}">
      <dgm:prSet/>
      <dgm:spPr/>
      <dgm:t>
        <a:bodyPr/>
        <a:lstStyle/>
        <a:p>
          <a:r>
            <a:rPr lang="en-US"/>
            <a:t>Projects added on  a day</a:t>
          </a:r>
        </a:p>
      </dgm:t>
    </dgm:pt>
    <dgm:pt modelId="{52600F43-D8CB-4672-9BE4-7ED273055961}" type="parTrans" cxnId="{7AB1DD9B-B2EF-407D-ACD9-8C3BAD7632E2}">
      <dgm:prSet/>
      <dgm:spPr/>
      <dgm:t>
        <a:bodyPr/>
        <a:lstStyle/>
        <a:p>
          <a:endParaRPr lang="en-US"/>
        </a:p>
      </dgm:t>
    </dgm:pt>
    <dgm:pt modelId="{49E1B554-E768-40E7-B2B8-6747664DB14D}" type="sibTrans" cxnId="{7AB1DD9B-B2EF-407D-ACD9-8C3BAD7632E2}">
      <dgm:prSet/>
      <dgm:spPr/>
      <dgm:t>
        <a:bodyPr/>
        <a:lstStyle/>
        <a:p>
          <a:endParaRPr lang="en-US"/>
        </a:p>
      </dgm:t>
    </dgm:pt>
    <dgm:pt modelId="{E45AC989-2FA8-4764-B921-662E8CE6DF95}" type="pres">
      <dgm:prSet presAssocID="{F1A965C1-8BA1-4F57-9113-93DE74C41B30}" presName="root" presStyleCnt="0">
        <dgm:presLayoutVars>
          <dgm:dir/>
          <dgm:resizeHandles val="exact"/>
        </dgm:presLayoutVars>
      </dgm:prSet>
      <dgm:spPr/>
    </dgm:pt>
    <dgm:pt modelId="{34E0F260-D6B0-47DD-B8DC-6A3A08D599B5}" type="pres">
      <dgm:prSet presAssocID="{F1A965C1-8BA1-4F57-9113-93DE74C41B30}" presName="container" presStyleCnt="0">
        <dgm:presLayoutVars>
          <dgm:dir/>
          <dgm:resizeHandles val="exact"/>
        </dgm:presLayoutVars>
      </dgm:prSet>
      <dgm:spPr/>
    </dgm:pt>
    <dgm:pt modelId="{13EB8375-DCD4-4419-A7CB-49A16CCDA3BD}" type="pres">
      <dgm:prSet presAssocID="{9EDAFCF3-11AC-49E7-9152-0309E94D1785}" presName="compNode" presStyleCnt="0"/>
      <dgm:spPr/>
    </dgm:pt>
    <dgm:pt modelId="{D4F97A27-E260-464C-B01D-468218D0FF34}" type="pres">
      <dgm:prSet presAssocID="{9EDAFCF3-11AC-49E7-9152-0309E94D1785}" presName="iconBgRect" presStyleLbl="bgShp" presStyleIdx="0" presStyleCnt="8"/>
      <dgm:spPr/>
    </dgm:pt>
    <dgm:pt modelId="{DBC594D7-F733-4E57-BC40-44642922BAC2}" type="pres">
      <dgm:prSet presAssocID="{9EDAFCF3-11AC-49E7-9152-0309E94D178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A6F6BF5-193E-4405-A034-99E09B01AF7C}" type="pres">
      <dgm:prSet presAssocID="{9EDAFCF3-11AC-49E7-9152-0309E94D1785}" presName="spaceRect" presStyleCnt="0"/>
      <dgm:spPr/>
    </dgm:pt>
    <dgm:pt modelId="{7F124410-FFF8-4C15-A452-48F99F8B8682}" type="pres">
      <dgm:prSet presAssocID="{9EDAFCF3-11AC-49E7-9152-0309E94D1785}" presName="textRect" presStyleLbl="revTx" presStyleIdx="0" presStyleCnt="8">
        <dgm:presLayoutVars>
          <dgm:chMax val="1"/>
          <dgm:chPref val="1"/>
        </dgm:presLayoutVars>
      </dgm:prSet>
      <dgm:spPr/>
    </dgm:pt>
    <dgm:pt modelId="{52DFABAD-458E-4BA1-A09C-0B460AF0EBF5}" type="pres">
      <dgm:prSet presAssocID="{1C76E41A-A080-4258-861A-EEF3508208E0}" presName="sibTrans" presStyleLbl="sibTrans2D1" presStyleIdx="0" presStyleCnt="0"/>
      <dgm:spPr/>
    </dgm:pt>
    <dgm:pt modelId="{F54DDC45-D563-4A98-9356-D28B17EC48A6}" type="pres">
      <dgm:prSet presAssocID="{8A83DFF5-C257-499C-9C17-BE4207AECD60}" presName="compNode" presStyleCnt="0"/>
      <dgm:spPr/>
    </dgm:pt>
    <dgm:pt modelId="{A45F8F18-5FF3-4DB4-A0FD-31CAB0829128}" type="pres">
      <dgm:prSet presAssocID="{8A83DFF5-C257-499C-9C17-BE4207AECD60}" presName="iconBgRect" presStyleLbl="bgShp" presStyleIdx="1" presStyleCnt="8"/>
      <dgm:spPr/>
    </dgm:pt>
    <dgm:pt modelId="{E36675E2-845D-4F98-8867-134EF1D734C0}" type="pres">
      <dgm:prSet presAssocID="{8A83DFF5-C257-499C-9C17-BE4207AECD6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E209731-332E-42F5-BD91-DBEE1C5931A9}" type="pres">
      <dgm:prSet presAssocID="{8A83DFF5-C257-499C-9C17-BE4207AECD60}" presName="spaceRect" presStyleCnt="0"/>
      <dgm:spPr/>
    </dgm:pt>
    <dgm:pt modelId="{B8E60860-E00D-4321-B5E8-8FBCB2A0C131}" type="pres">
      <dgm:prSet presAssocID="{8A83DFF5-C257-499C-9C17-BE4207AECD60}" presName="textRect" presStyleLbl="revTx" presStyleIdx="1" presStyleCnt="8">
        <dgm:presLayoutVars>
          <dgm:chMax val="1"/>
          <dgm:chPref val="1"/>
        </dgm:presLayoutVars>
      </dgm:prSet>
      <dgm:spPr/>
    </dgm:pt>
    <dgm:pt modelId="{66AF040A-BAF3-4A6E-9A59-21A51624C18E}" type="pres">
      <dgm:prSet presAssocID="{0DEED1F7-E861-47E7-92C2-35367137A91E}" presName="sibTrans" presStyleLbl="sibTrans2D1" presStyleIdx="0" presStyleCnt="0"/>
      <dgm:spPr/>
    </dgm:pt>
    <dgm:pt modelId="{FFF1EF87-1C11-41EE-8CB6-24314D4AB1CA}" type="pres">
      <dgm:prSet presAssocID="{38E4687B-F7CE-4144-8993-CBB7A55171A3}" presName="compNode" presStyleCnt="0"/>
      <dgm:spPr/>
    </dgm:pt>
    <dgm:pt modelId="{C1A1D051-B4AB-4BAA-930C-508258331C08}" type="pres">
      <dgm:prSet presAssocID="{38E4687B-F7CE-4144-8993-CBB7A55171A3}" presName="iconBgRect" presStyleLbl="bgShp" presStyleIdx="2" presStyleCnt="8"/>
      <dgm:spPr/>
    </dgm:pt>
    <dgm:pt modelId="{C7832244-0AAE-4108-8274-EFEC2435D6C7}" type="pres">
      <dgm:prSet presAssocID="{38E4687B-F7CE-4144-8993-CBB7A55171A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85AF309-EDD1-4A46-BDE2-753EF7FAF607}" type="pres">
      <dgm:prSet presAssocID="{38E4687B-F7CE-4144-8993-CBB7A55171A3}" presName="spaceRect" presStyleCnt="0"/>
      <dgm:spPr/>
    </dgm:pt>
    <dgm:pt modelId="{44787C7B-F19D-4E1C-8686-1C84155E32BD}" type="pres">
      <dgm:prSet presAssocID="{38E4687B-F7CE-4144-8993-CBB7A55171A3}" presName="textRect" presStyleLbl="revTx" presStyleIdx="2" presStyleCnt="8">
        <dgm:presLayoutVars>
          <dgm:chMax val="1"/>
          <dgm:chPref val="1"/>
        </dgm:presLayoutVars>
      </dgm:prSet>
      <dgm:spPr/>
    </dgm:pt>
    <dgm:pt modelId="{D404810E-9224-470B-B5CA-672A0340F174}" type="pres">
      <dgm:prSet presAssocID="{DF32C5EA-FBD6-44AC-9B31-0C60B6F5B919}" presName="sibTrans" presStyleLbl="sibTrans2D1" presStyleIdx="0" presStyleCnt="0"/>
      <dgm:spPr/>
    </dgm:pt>
    <dgm:pt modelId="{B1C77B7D-FF71-47CD-BACA-C32B0EE6B678}" type="pres">
      <dgm:prSet presAssocID="{F9C8A8F6-9723-4FB4-9F8C-D073567BFF5D}" presName="compNode" presStyleCnt="0"/>
      <dgm:spPr/>
    </dgm:pt>
    <dgm:pt modelId="{648C09BF-58F6-455C-90C4-C5180C458BD4}" type="pres">
      <dgm:prSet presAssocID="{F9C8A8F6-9723-4FB4-9F8C-D073567BFF5D}" presName="iconBgRect" presStyleLbl="bgShp" presStyleIdx="3" presStyleCnt="8"/>
      <dgm:spPr/>
    </dgm:pt>
    <dgm:pt modelId="{7CF6F475-111E-46E7-B64E-C44BA6B93E30}" type="pres">
      <dgm:prSet presAssocID="{F9C8A8F6-9723-4FB4-9F8C-D073567BFF5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DFE09D7-923B-4C86-87FA-2CEAAF971597}" type="pres">
      <dgm:prSet presAssocID="{F9C8A8F6-9723-4FB4-9F8C-D073567BFF5D}" presName="spaceRect" presStyleCnt="0"/>
      <dgm:spPr/>
    </dgm:pt>
    <dgm:pt modelId="{EA1C18E4-26E7-46D6-901C-4DC039CD6B4E}" type="pres">
      <dgm:prSet presAssocID="{F9C8A8F6-9723-4FB4-9F8C-D073567BFF5D}" presName="textRect" presStyleLbl="revTx" presStyleIdx="3" presStyleCnt="8">
        <dgm:presLayoutVars>
          <dgm:chMax val="1"/>
          <dgm:chPref val="1"/>
        </dgm:presLayoutVars>
      </dgm:prSet>
      <dgm:spPr/>
    </dgm:pt>
    <dgm:pt modelId="{4BC5C742-D45D-4B8A-B8F7-83DF0A7655CE}" type="pres">
      <dgm:prSet presAssocID="{17240873-3C75-4701-8312-BBC6A6F1A812}" presName="sibTrans" presStyleLbl="sibTrans2D1" presStyleIdx="0" presStyleCnt="0"/>
      <dgm:spPr/>
    </dgm:pt>
    <dgm:pt modelId="{6E62DD82-AA0C-4C59-AA7E-33577A7F957F}" type="pres">
      <dgm:prSet presAssocID="{9E154C67-2CA8-479F-8CC3-1F2D52456E88}" presName="compNode" presStyleCnt="0"/>
      <dgm:spPr/>
    </dgm:pt>
    <dgm:pt modelId="{C82D465B-6254-473E-AA6C-978ED4699CD8}" type="pres">
      <dgm:prSet presAssocID="{9E154C67-2CA8-479F-8CC3-1F2D52456E88}" presName="iconBgRect" presStyleLbl="bgShp" presStyleIdx="4" presStyleCnt="8"/>
      <dgm:spPr/>
    </dgm:pt>
    <dgm:pt modelId="{9596C6FF-F819-401F-B0CD-C7D98D9F3069}" type="pres">
      <dgm:prSet presAssocID="{9E154C67-2CA8-479F-8CC3-1F2D52456E8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2FB467-361E-4C70-8FF6-2B9EAAEDFA0C}" type="pres">
      <dgm:prSet presAssocID="{9E154C67-2CA8-479F-8CC3-1F2D52456E88}" presName="spaceRect" presStyleCnt="0"/>
      <dgm:spPr/>
    </dgm:pt>
    <dgm:pt modelId="{6D616533-E6D4-471D-A3CA-9BB07062858E}" type="pres">
      <dgm:prSet presAssocID="{9E154C67-2CA8-479F-8CC3-1F2D52456E88}" presName="textRect" presStyleLbl="revTx" presStyleIdx="4" presStyleCnt="8">
        <dgm:presLayoutVars>
          <dgm:chMax val="1"/>
          <dgm:chPref val="1"/>
        </dgm:presLayoutVars>
      </dgm:prSet>
      <dgm:spPr/>
    </dgm:pt>
    <dgm:pt modelId="{0F948DAD-28E9-4D8B-AE54-E7A0F0DEE24F}" type="pres">
      <dgm:prSet presAssocID="{4F4BEE94-0F88-4392-8B0F-0B342C3E1F3B}" presName="sibTrans" presStyleLbl="sibTrans2D1" presStyleIdx="0" presStyleCnt="0"/>
      <dgm:spPr/>
    </dgm:pt>
    <dgm:pt modelId="{B712CECA-D5D5-418E-8BF9-1D4CBC84CEE2}" type="pres">
      <dgm:prSet presAssocID="{B6C6B9BA-003B-420C-AB07-55BE32AAF768}" presName="compNode" presStyleCnt="0"/>
      <dgm:spPr/>
    </dgm:pt>
    <dgm:pt modelId="{037F2D42-3B55-4439-BA52-D47F4996933D}" type="pres">
      <dgm:prSet presAssocID="{B6C6B9BA-003B-420C-AB07-55BE32AAF768}" presName="iconBgRect" presStyleLbl="bgShp" presStyleIdx="5" presStyleCnt="8"/>
      <dgm:spPr/>
    </dgm:pt>
    <dgm:pt modelId="{87A3616A-0AD9-44C3-87EA-EDC61360DDEF}" type="pres">
      <dgm:prSet presAssocID="{B6C6B9BA-003B-420C-AB07-55BE32AAF76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6A84896-5EAF-48E5-9FF5-9CD4F54194BE}" type="pres">
      <dgm:prSet presAssocID="{B6C6B9BA-003B-420C-AB07-55BE32AAF768}" presName="spaceRect" presStyleCnt="0"/>
      <dgm:spPr/>
    </dgm:pt>
    <dgm:pt modelId="{8C28E569-20A2-4560-8037-6303AD392390}" type="pres">
      <dgm:prSet presAssocID="{B6C6B9BA-003B-420C-AB07-55BE32AAF768}" presName="textRect" presStyleLbl="revTx" presStyleIdx="5" presStyleCnt="8">
        <dgm:presLayoutVars>
          <dgm:chMax val="1"/>
          <dgm:chPref val="1"/>
        </dgm:presLayoutVars>
      </dgm:prSet>
      <dgm:spPr/>
    </dgm:pt>
    <dgm:pt modelId="{D5F12BF4-FB55-42FE-80AD-9121652D3686}" type="pres">
      <dgm:prSet presAssocID="{1CD25B6E-F029-4DF6-8AF3-E75122E7E605}" presName="sibTrans" presStyleLbl="sibTrans2D1" presStyleIdx="0" presStyleCnt="0"/>
      <dgm:spPr/>
    </dgm:pt>
    <dgm:pt modelId="{AD29ECB4-99FD-4AF9-8BC6-35A5B11BC814}" type="pres">
      <dgm:prSet presAssocID="{1E764076-F5BA-4E53-AEF6-609EA33A29C7}" presName="compNode" presStyleCnt="0"/>
      <dgm:spPr/>
    </dgm:pt>
    <dgm:pt modelId="{FD3CBAA6-5587-4B47-B04F-A887AA41CC8C}" type="pres">
      <dgm:prSet presAssocID="{1E764076-F5BA-4E53-AEF6-609EA33A29C7}" presName="iconBgRect" presStyleLbl="bgShp" presStyleIdx="6" presStyleCnt="8"/>
      <dgm:spPr/>
    </dgm:pt>
    <dgm:pt modelId="{57B37446-2FE1-457B-A336-A86EB9EC67E5}" type="pres">
      <dgm:prSet presAssocID="{1E764076-F5BA-4E53-AEF6-609EA33A29C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9F284AB-B034-4F50-A49F-0E00151571C6}" type="pres">
      <dgm:prSet presAssocID="{1E764076-F5BA-4E53-AEF6-609EA33A29C7}" presName="spaceRect" presStyleCnt="0"/>
      <dgm:spPr/>
    </dgm:pt>
    <dgm:pt modelId="{6062BF47-F76A-4601-A9B3-E8DE5783B6F2}" type="pres">
      <dgm:prSet presAssocID="{1E764076-F5BA-4E53-AEF6-609EA33A29C7}" presName="textRect" presStyleLbl="revTx" presStyleIdx="6" presStyleCnt="8">
        <dgm:presLayoutVars>
          <dgm:chMax val="1"/>
          <dgm:chPref val="1"/>
        </dgm:presLayoutVars>
      </dgm:prSet>
      <dgm:spPr/>
    </dgm:pt>
    <dgm:pt modelId="{1E98D1C0-180D-4774-93F0-DE59E6D4D30E}" type="pres">
      <dgm:prSet presAssocID="{7FDF61FB-04CA-4599-8622-CC31E5633941}" presName="sibTrans" presStyleLbl="sibTrans2D1" presStyleIdx="0" presStyleCnt="0"/>
      <dgm:spPr/>
    </dgm:pt>
    <dgm:pt modelId="{CCE5D6DE-EC29-43C7-A553-63E07807FEF8}" type="pres">
      <dgm:prSet presAssocID="{D15537F2-31D2-4CAC-A82B-D5364E9F44DF}" presName="compNode" presStyleCnt="0"/>
      <dgm:spPr/>
    </dgm:pt>
    <dgm:pt modelId="{2F713CAF-CD30-4D41-AFE5-CDAEF57E70E3}" type="pres">
      <dgm:prSet presAssocID="{D15537F2-31D2-4CAC-A82B-D5364E9F44DF}" presName="iconBgRect" presStyleLbl="bgShp" presStyleIdx="7" presStyleCnt="8"/>
      <dgm:spPr/>
    </dgm:pt>
    <dgm:pt modelId="{DBC9A27A-C70B-45FF-9EBF-C463CCBEE812}" type="pres">
      <dgm:prSet presAssocID="{D15537F2-31D2-4CAC-A82B-D5364E9F44D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6449865-9778-4D5B-96BE-AA24EE5F43B6}" type="pres">
      <dgm:prSet presAssocID="{D15537F2-31D2-4CAC-A82B-D5364E9F44DF}" presName="spaceRect" presStyleCnt="0"/>
      <dgm:spPr/>
    </dgm:pt>
    <dgm:pt modelId="{986A33DB-BD51-4940-B40F-93CD2810040E}" type="pres">
      <dgm:prSet presAssocID="{D15537F2-31D2-4CAC-A82B-D5364E9F44D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CBC5D1B-D877-462F-B88F-14DD4091B9CD}" srcId="{F1A965C1-8BA1-4F57-9113-93DE74C41B30}" destId="{8A83DFF5-C257-499C-9C17-BE4207AECD60}" srcOrd="1" destOrd="0" parTransId="{BF68F162-559C-4476-A5E1-6A65D30A7417}" sibTransId="{0DEED1F7-E861-47E7-92C2-35367137A91E}"/>
    <dgm:cxn modelId="{3900372E-F779-4488-A3DE-726B110AFE9A}" srcId="{F1A965C1-8BA1-4F57-9113-93DE74C41B30}" destId="{B6C6B9BA-003B-420C-AB07-55BE32AAF768}" srcOrd="5" destOrd="0" parTransId="{DAD0B733-59AE-4027-8B03-F9A0FD5C1340}" sibTransId="{1CD25B6E-F029-4DF6-8AF3-E75122E7E605}"/>
    <dgm:cxn modelId="{3D92633B-2C76-47E4-A461-C32D56239708}" type="presOf" srcId="{4F4BEE94-0F88-4392-8B0F-0B342C3E1F3B}" destId="{0F948DAD-28E9-4D8B-AE54-E7A0F0DEE24F}" srcOrd="0" destOrd="0" presId="urn:microsoft.com/office/officeart/2018/2/layout/IconCircleList"/>
    <dgm:cxn modelId="{8AFD2660-BB99-4873-B2CA-607E3992E42F}" type="presOf" srcId="{9EDAFCF3-11AC-49E7-9152-0309E94D1785}" destId="{7F124410-FFF8-4C15-A452-48F99F8B8682}" srcOrd="0" destOrd="0" presId="urn:microsoft.com/office/officeart/2018/2/layout/IconCircleList"/>
    <dgm:cxn modelId="{2237C064-B7D8-4859-8F64-4CBBDD136EE1}" type="presOf" srcId="{7FDF61FB-04CA-4599-8622-CC31E5633941}" destId="{1E98D1C0-180D-4774-93F0-DE59E6D4D30E}" srcOrd="0" destOrd="0" presId="urn:microsoft.com/office/officeart/2018/2/layout/IconCircleList"/>
    <dgm:cxn modelId="{0FA7AB65-F770-40B5-9CCC-72C860474DB8}" type="presOf" srcId="{9E154C67-2CA8-479F-8CC3-1F2D52456E88}" destId="{6D616533-E6D4-471D-A3CA-9BB07062858E}" srcOrd="0" destOrd="0" presId="urn:microsoft.com/office/officeart/2018/2/layout/IconCircleList"/>
    <dgm:cxn modelId="{766D9B7B-9BEF-4A6E-9BC7-0074CBA7D38B}" type="presOf" srcId="{1CD25B6E-F029-4DF6-8AF3-E75122E7E605}" destId="{D5F12BF4-FB55-42FE-80AD-9121652D3686}" srcOrd="0" destOrd="0" presId="urn:microsoft.com/office/officeart/2018/2/layout/IconCircleList"/>
    <dgm:cxn modelId="{EB48C87C-90AB-48DF-8C93-76B6CE366931}" type="presOf" srcId="{8A83DFF5-C257-499C-9C17-BE4207AECD60}" destId="{B8E60860-E00D-4321-B5E8-8FBCB2A0C131}" srcOrd="0" destOrd="0" presId="urn:microsoft.com/office/officeart/2018/2/layout/IconCircleList"/>
    <dgm:cxn modelId="{0D10C580-0D10-41B6-AC99-D1DCB10778CA}" type="presOf" srcId="{17240873-3C75-4701-8312-BBC6A6F1A812}" destId="{4BC5C742-D45D-4B8A-B8F7-83DF0A7655CE}" srcOrd="0" destOrd="0" presId="urn:microsoft.com/office/officeart/2018/2/layout/IconCircleList"/>
    <dgm:cxn modelId="{95B97387-99C6-4ADC-B05D-806658AD18B0}" type="presOf" srcId="{D15537F2-31D2-4CAC-A82B-D5364E9F44DF}" destId="{986A33DB-BD51-4940-B40F-93CD2810040E}" srcOrd="0" destOrd="0" presId="urn:microsoft.com/office/officeart/2018/2/layout/IconCircleList"/>
    <dgm:cxn modelId="{62C49696-AE51-49C5-A4EC-F9C91E1B2AA3}" type="presOf" srcId="{38E4687B-F7CE-4144-8993-CBB7A55171A3}" destId="{44787C7B-F19D-4E1C-8686-1C84155E32BD}" srcOrd="0" destOrd="0" presId="urn:microsoft.com/office/officeart/2018/2/layout/IconCircleList"/>
    <dgm:cxn modelId="{7AB1DD9B-B2EF-407D-ACD9-8C3BAD7632E2}" srcId="{F1A965C1-8BA1-4F57-9113-93DE74C41B30}" destId="{D15537F2-31D2-4CAC-A82B-D5364E9F44DF}" srcOrd="7" destOrd="0" parTransId="{52600F43-D8CB-4672-9BE4-7ED273055961}" sibTransId="{49E1B554-E768-40E7-B2B8-6747664DB14D}"/>
    <dgm:cxn modelId="{5BFB209C-C897-45AE-9E9A-A33FA06A4926}" srcId="{F1A965C1-8BA1-4F57-9113-93DE74C41B30}" destId="{1E764076-F5BA-4E53-AEF6-609EA33A29C7}" srcOrd="6" destOrd="0" parTransId="{BAFE1676-4A9A-4A1A-91D9-BBE52271BA77}" sibTransId="{7FDF61FB-04CA-4599-8622-CC31E5633941}"/>
    <dgm:cxn modelId="{9D630F9D-7FC2-4997-A684-7B547A372932}" type="presOf" srcId="{B6C6B9BA-003B-420C-AB07-55BE32AAF768}" destId="{8C28E569-20A2-4560-8037-6303AD392390}" srcOrd="0" destOrd="0" presId="urn:microsoft.com/office/officeart/2018/2/layout/IconCircleList"/>
    <dgm:cxn modelId="{C3B6819F-D46B-49D2-8229-12E3981F9C5F}" srcId="{F1A965C1-8BA1-4F57-9113-93DE74C41B30}" destId="{9EDAFCF3-11AC-49E7-9152-0309E94D1785}" srcOrd="0" destOrd="0" parTransId="{910D8913-8E90-47EF-8384-14175F18CF8A}" sibTransId="{1C76E41A-A080-4258-861A-EEF3508208E0}"/>
    <dgm:cxn modelId="{14F43DA1-7D86-476C-8E32-669BF01669BC}" srcId="{F1A965C1-8BA1-4F57-9113-93DE74C41B30}" destId="{38E4687B-F7CE-4144-8993-CBB7A55171A3}" srcOrd="2" destOrd="0" parTransId="{73D457D3-C66E-4B0E-AE55-BB9931768A33}" sibTransId="{DF32C5EA-FBD6-44AC-9B31-0C60B6F5B919}"/>
    <dgm:cxn modelId="{888E52A3-B9C2-4041-B0C4-278B675F60D0}" type="presOf" srcId="{0DEED1F7-E861-47E7-92C2-35367137A91E}" destId="{66AF040A-BAF3-4A6E-9A59-21A51624C18E}" srcOrd="0" destOrd="0" presId="urn:microsoft.com/office/officeart/2018/2/layout/IconCircleList"/>
    <dgm:cxn modelId="{693D87AC-8DDA-4C15-ABBD-EB76DFF77138}" type="presOf" srcId="{F1A965C1-8BA1-4F57-9113-93DE74C41B30}" destId="{E45AC989-2FA8-4764-B921-662E8CE6DF95}" srcOrd="0" destOrd="0" presId="urn:microsoft.com/office/officeart/2018/2/layout/IconCircleList"/>
    <dgm:cxn modelId="{E498CFC4-C1B3-4F06-B713-C37F5E26A661}" srcId="{F1A965C1-8BA1-4F57-9113-93DE74C41B30}" destId="{F9C8A8F6-9723-4FB4-9F8C-D073567BFF5D}" srcOrd="3" destOrd="0" parTransId="{E271C7BC-1BBF-4D78-87EF-489A47A3759B}" sibTransId="{17240873-3C75-4701-8312-BBC6A6F1A812}"/>
    <dgm:cxn modelId="{265620D6-19CF-45D9-9CD9-91D2E336D5B1}" srcId="{F1A965C1-8BA1-4F57-9113-93DE74C41B30}" destId="{9E154C67-2CA8-479F-8CC3-1F2D52456E88}" srcOrd="4" destOrd="0" parTransId="{AC6DAD2A-AC35-445A-BFD9-2E16666E2DF5}" sibTransId="{4F4BEE94-0F88-4392-8B0F-0B342C3E1F3B}"/>
    <dgm:cxn modelId="{23C161D8-E3EE-4386-AAC3-F7936D7E296A}" type="presOf" srcId="{F9C8A8F6-9723-4FB4-9F8C-D073567BFF5D}" destId="{EA1C18E4-26E7-46D6-901C-4DC039CD6B4E}" srcOrd="0" destOrd="0" presId="urn:microsoft.com/office/officeart/2018/2/layout/IconCircleList"/>
    <dgm:cxn modelId="{C4C315DC-5FF5-45F8-80E2-BAB9E3283089}" type="presOf" srcId="{1E764076-F5BA-4E53-AEF6-609EA33A29C7}" destId="{6062BF47-F76A-4601-A9B3-E8DE5783B6F2}" srcOrd="0" destOrd="0" presId="urn:microsoft.com/office/officeart/2018/2/layout/IconCircleList"/>
    <dgm:cxn modelId="{D1320FEE-E201-49F9-9E49-139874C4AB70}" type="presOf" srcId="{1C76E41A-A080-4258-861A-EEF3508208E0}" destId="{52DFABAD-458E-4BA1-A09C-0B460AF0EBF5}" srcOrd="0" destOrd="0" presId="urn:microsoft.com/office/officeart/2018/2/layout/IconCircleList"/>
    <dgm:cxn modelId="{127DCDF9-53BB-45BE-9375-0F516B5778A4}" type="presOf" srcId="{DF32C5EA-FBD6-44AC-9B31-0C60B6F5B919}" destId="{D404810E-9224-470B-B5CA-672A0340F174}" srcOrd="0" destOrd="0" presId="urn:microsoft.com/office/officeart/2018/2/layout/IconCircleList"/>
    <dgm:cxn modelId="{44780A94-B22E-449E-B8B2-3C3B78CF8B9A}" type="presParOf" srcId="{E45AC989-2FA8-4764-B921-662E8CE6DF95}" destId="{34E0F260-D6B0-47DD-B8DC-6A3A08D599B5}" srcOrd="0" destOrd="0" presId="urn:microsoft.com/office/officeart/2018/2/layout/IconCircleList"/>
    <dgm:cxn modelId="{891B243D-99CB-498E-BC12-56D1FE160DB8}" type="presParOf" srcId="{34E0F260-D6B0-47DD-B8DC-6A3A08D599B5}" destId="{13EB8375-DCD4-4419-A7CB-49A16CCDA3BD}" srcOrd="0" destOrd="0" presId="urn:microsoft.com/office/officeart/2018/2/layout/IconCircleList"/>
    <dgm:cxn modelId="{62A33856-40DF-4A1F-B9C9-0E6F682BEEEF}" type="presParOf" srcId="{13EB8375-DCD4-4419-A7CB-49A16CCDA3BD}" destId="{D4F97A27-E260-464C-B01D-468218D0FF34}" srcOrd="0" destOrd="0" presId="urn:microsoft.com/office/officeart/2018/2/layout/IconCircleList"/>
    <dgm:cxn modelId="{3BE308CC-F5FE-417E-A0F9-44807FED6D43}" type="presParOf" srcId="{13EB8375-DCD4-4419-A7CB-49A16CCDA3BD}" destId="{DBC594D7-F733-4E57-BC40-44642922BAC2}" srcOrd="1" destOrd="0" presId="urn:microsoft.com/office/officeart/2018/2/layout/IconCircleList"/>
    <dgm:cxn modelId="{B83BADEF-E91D-4888-8BD2-72BDBE7FDD51}" type="presParOf" srcId="{13EB8375-DCD4-4419-A7CB-49A16CCDA3BD}" destId="{3A6F6BF5-193E-4405-A034-99E09B01AF7C}" srcOrd="2" destOrd="0" presId="urn:microsoft.com/office/officeart/2018/2/layout/IconCircleList"/>
    <dgm:cxn modelId="{2FC9CA39-BF0F-47D7-AA62-29C27D5DF0A4}" type="presParOf" srcId="{13EB8375-DCD4-4419-A7CB-49A16CCDA3BD}" destId="{7F124410-FFF8-4C15-A452-48F99F8B8682}" srcOrd="3" destOrd="0" presId="urn:microsoft.com/office/officeart/2018/2/layout/IconCircleList"/>
    <dgm:cxn modelId="{3E6DC81A-3EDC-46DC-9CBF-6ECE69932EF4}" type="presParOf" srcId="{34E0F260-D6B0-47DD-B8DC-6A3A08D599B5}" destId="{52DFABAD-458E-4BA1-A09C-0B460AF0EBF5}" srcOrd="1" destOrd="0" presId="urn:microsoft.com/office/officeart/2018/2/layout/IconCircleList"/>
    <dgm:cxn modelId="{FE4C8848-7577-4025-AD91-012730E4EE83}" type="presParOf" srcId="{34E0F260-D6B0-47DD-B8DC-6A3A08D599B5}" destId="{F54DDC45-D563-4A98-9356-D28B17EC48A6}" srcOrd="2" destOrd="0" presId="urn:microsoft.com/office/officeart/2018/2/layout/IconCircleList"/>
    <dgm:cxn modelId="{D846CF86-F50A-4DE8-ADD5-A2EC901896BB}" type="presParOf" srcId="{F54DDC45-D563-4A98-9356-D28B17EC48A6}" destId="{A45F8F18-5FF3-4DB4-A0FD-31CAB0829128}" srcOrd="0" destOrd="0" presId="urn:microsoft.com/office/officeart/2018/2/layout/IconCircleList"/>
    <dgm:cxn modelId="{5D7ACD0F-7306-4508-A888-2DA38C7A360E}" type="presParOf" srcId="{F54DDC45-D563-4A98-9356-D28B17EC48A6}" destId="{E36675E2-845D-4F98-8867-134EF1D734C0}" srcOrd="1" destOrd="0" presId="urn:microsoft.com/office/officeart/2018/2/layout/IconCircleList"/>
    <dgm:cxn modelId="{653ACC55-24F9-4A82-BA42-2D0C1467BC10}" type="presParOf" srcId="{F54DDC45-D563-4A98-9356-D28B17EC48A6}" destId="{5E209731-332E-42F5-BD91-DBEE1C5931A9}" srcOrd="2" destOrd="0" presId="urn:microsoft.com/office/officeart/2018/2/layout/IconCircleList"/>
    <dgm:cxn modelId="{DDEFCEA4-8518-4F02-AFAF-C559A15A5FFE}" type="presParOf" srcId="{F54DDC45-D563-4A98-9356-D28B17EC48A6}" destId="{B8E60860-E00D-4321-B5E8-8FBCB2A0C131}" srcOrd="3" destOrd="0" presId="urn:microsoft.com/office/officeart/2018/2/layout/IconCircleList"/>
    <dgm:cxn modelId="{98BE3D21-8217-49B6-AB4F-0431C5197407}" type="presParOf" srcId="{34E0F260-D6B0-47DD-B8DC-6A3A08D599B5}" destId="{66AF040A-BAF3-4A6E-9A59-21A51624C18E}" srcOrd="3" destOrd="0" presId="urn:microsoft.com/office/officeart/2018/2/layout/IconCircleList"/>
    <dgm:cxn modelId="{837770CA-8F84-47C0-AD36-6B1C2C98E9EB}" type="presParOf" srcId="{34E0F260-D6B0-47DD-B8DC-6A3A08D599B5}" destId="{FFF1EF87-1C11-41EE-8CB6-24314D4AB1CA}" srcOrd="4" destOrd="0" presId="urn:microsoft.com/office/officeart/2018/2/layout/IconCircleList"/>
    <dgm:cxn modelId="{0BB18DD6-B07E-4595-A0E5-F0DEE3D19B75}" type="presParOf" srcId="{FFF1EF87-1C11-41EE-8CB6-24314D4AB1CA}" destId="{C1A1D051-B4AB-4BAA-930C-508258331C08}" srcOrd="0" destOrd="0" presId="urn:microsoft.com/office/officeart/2018/2/layout/IconCircleList"/>
    <dgm:cxn modelId="{0EDE1735-63E8-4ED2-B169-444C9405A8F3}" type="presParOf" srcId="{FFF1EF87-1C11-41EE-8CB6-24314D4AB1CA}" destId="{C7832244-0AAE-4108-8274-EFEC2435D6C7}" srcOrd="1" destOrd="0" presId="urn:microsoft.com/office/officeart/2018/2/layout/IconCircleList"/>
    <dgm:cxn modelId="{786EBF30-CD8D-4597-822F-C5C765FBA113}" type="presParOf" srcId="{FFF1EF87-1C11-41EE-8CB6-24314D4AB1CA}" destId="{185AF309-EDD1-4A46-BDE2-753EF7FAF607}" srcOrd="2" destOrd="0" presId="urn:microsoft.com/office/officeart/2018/2/layout/IconCircleList"/>
    <dgm:cxn modelId="{74CF1F3E-0DC5-4DE5-A5D6-4F8606EEB145}" type="presParOf" srcId="{FFF1EF87-1C11-41EE-8CB6-24314D4AB1CA}" destId="{44787C7B-F19D-4E1C-8686-1C84155E32BD}" srcOrd="3" destOrd="0" presId="urn:microsoft.com/office/officeart/2018/2/layout/IconCircleList"/>
    <dgm:cxn modelId="{52E5C521-58E4-4EF9-8B37-D2F42A6B1779}" type="presParOf" srcId="{34E0F260-D6B0-47DD-B8DC-6A3A08D599B5}" destId="{D404810E-9224-470B-B5CA-672A0340F174}" srcOrd="5" destOrd="0" presId="urn:microsoft.com/office/officeart/2018/2/layout/IconCircleList"/>
    <dgm:cxn modelId="{7B40EEF2-1B57-4D15-9D90-1A1F7225C973}" type="presParOf" srcId="{34E0F260-D6B0-47DD-B8DC-6A3A08D599B5}" destId="{B1C77B7D-FF71-47CD-BACA-C32B0EE6B678}" srcOrd="6" destOrd="0" presId="urn:microsoft.com/office/officeart/2018/2/layout/IconCircleList"/>
    <dgm:cxn modelId="{C97F62DB-7D7C-4965-A007-49B3530B8C82}" type="presParOf" srcId="{B1C77B7D-FF71-47CD-BACA-C32B0EE6B678}" destId="{648C09BF-58F6-455C-90C4-C5180C458BD4}" srcOrd="0" destOrd="0" presId="urn:microsoft.com/office/officeart/2018/2/layout/IconCircleList"/>
    <dgm:cxn modelId="{B3DF2080-AE35-4477-BD18-01B827BF7F80}" type="presParOf" srcId="{B1C77B7D-FF71-47CD-BACA-C32B0EE6B678}" destId="{7CF6F475-111E-46E7-B64E-C44BA6B93E30}" srcOrd="1" destOrd="0" presId="urn:microsoft.com/office/officeart/2018/2/layout/IconCircleList"/>
    <dgm:cxn modelId="{A04E7EC2-59ED-4AC6-9C19-EDC709BB6BB1}" type="presParOf" srcId="{B1C77B7D-FF71-47CD-BACA-C32B0EE6B678}" destId="{4DFE09D7-923B-4C86-87FA-2CEAAF971597}" srcOrd="2" destOrd="0" presId="urn:microsoft.com/office/officeart/2018/2/layout/IconCircleList"/>
    <dgm:cxn modelId="{D8F4009C-BFEC-4451-88AC-83C7E8A3CF1B}" type="presParOf" srcId="{B1C77B7D-FF71-47CD-BACA-C32B0EE6B678}" destId="{EA1C18E4-26E7-46D6-901C-4DC039CD6B4E}" srcOrd="3" destOrd="0" presId="urn:microsoft.com/office/officeart/2018/2/layout/IconCircleList"/>
    <dgm:cxn modelId="{E705056F-DE9A-4BBB-955E-B90D29BEEFE9}" type="presParOf" srcId="{34E0F260-D6B0-47DD-B8DC-6A3A08D599B5}" destId="{4BC5C742-D45D-4B8A-B8F7-83DF0A7655CE}" srcOrd="7" destOrd="0" presId="urn:microsoft.com/office/officeart/2018/2/layout/IconCircleList"/>
    <dgm:cxn modelId="{DED61673-70EB-4D80-868A-FF9C53BA63A5}" type="presParOf" srcId="{34E0F260-D6B0-47DD-B8DC-6A3A08D599B5}" destId="{6E62DD82-AA0C-4C59-AA7E-33577A7F957F}" srcOrd="8" destOrd="0" presId="urn:microsoft.com/office/officeart/2018/2/layout/IconCircleList"/>
    <dgm:cxn modelId="{2B72285F-81BF-4F5C-9CC2-A3DD8BF5C122}" type="presParOf" srcId="{6E62DD82-AA0C-4C59-AA7E-33577A7F957F}" destId="{C82D465B-6254-473E-AA6C-978ED4699CD8}" srcOrd="0" destOrd="0" presId="urn:microsoft.com/office/officeart/2018/2/layout/IconCircleList"/>
    <dgm:cxn modelId="{55EB22B5-D7C5-4622-80D5-BD49C6AB97D3}" type="presParOf" srcId="{6E62DD82-AA0C-4C59-AA7E-33577A7F957F}" destId="{9596C6FF-F819-401F-B0CD-C7D98D9F3069}" srcOrd="1" destOrd="0" presId="urn:microsoft.com/office/officeart/2018/2/layout/IconCircleList"/>
    <dgm:cxn modelId="{88DD9356-947F-454C-A191-1E8F6F4582EB}" type="presParOf" srcId="{6E62DD82-AA0C-4C59-AA7E-33577A7F957F}" destId="{5B2FB467-361E-4C70-8FF6-2B9EAAEDFA0C}" srcOrd="2" destOrd="0" presId="urn:microsoft.com/office/officeart/2018/2/layout/IconCircleList"/>
    <dgm:cxn modelId="{27587FCA-326B-42D2-BDA4-1CB4B45F5966}" type="presParOf" srcId="{6E62DD82-AA0C-4C59-AA7E-33577A7F957F}" destId="{6D616533-E6D4-471D-A3CA-9BB07062858E}" srcOrd="3" destOrd="0" presId="urn:microsoft.com/office/officeart/2018/2/layout/IconCircleList"/>
    <dgm:cxn modelId="{D230723B-7A0D-4557-AF58-0A45B0BBABC2}" type="presParOf" srcId="{34E0F260-D6B0-47DD-B8DC-6A3A08D599B5}" destId="{0F948DAD-28E9-4D8B-AE54-E7A0F0DEE24F}" srcOrd="9" destOrd="0" presId="urn:microsoft.com/office/officeart/2018/2/layout/IconCircleList"/>
    <dgm:cxn modelId="{7EEBD481-D5C9-439F-A619-65A623A24234}" type="presParOf" srcId="{34E0F260-D6B0-47DD-B8DC-6A3A08D599B5}" destId="{B712CECA-D5D5-418E-8BF9-1D4CBC84CEE2}" srcOrd="10" destOrd="0" presId="urn:microsoft.com/office/officeart/2018/2/layout/IconCircleList"/>
    <dgm:cxn modelId="{790F86EF-AC40-47AD-934E-1229136D29FE}" type="presParOf" srcId="{B712CECA-D5D5-418E-8BF9-1D4CBC84CEE2}" destId="{037F2D42-3B55-4439-BA52-D47F4996933D}" srcOrd="0" destOrd="0" presId="urn:microsoft.com/office/officeart/2018/2/layout/IconCircleList"/>
    <dgm:cxn modelId="{8F250876-4A6C-41EB-9712-224A0F2EC8F9}" type="presParOf" srcId="{B712CECA-D5D5-418E-8BF9-1D4CBC84CEE2}" destId="{87A3616A-0AD9-44C3-87EA-EDC61360DDEF}" srcOrd="1" destOrd="0" presId="urn:microsoft.com/office/officeart/2018/2/layout/IconCircleList"/>
    <dgm:cxn modelId="{15C5379E-87D6-4AE5-95EC-6CACA62B644B}" type="presParOf" srcId="{B712CECA-D5D5-418E-8BF9-1D4CBC84CEE2}" destId="{06A84896-5EAF-48E5-9FF5-9CD4F54194BE}" srcOrd="2" destOrd="0" presId="urn:microsoft.com/office/officeart/2018/2/layout/IconCircleList"/>
    <dgm:cxn modelId="{82A9702B-AA9E-4517-BFDB-52FEF5BAFCB6}" type="presParOf" srcId="{B712CECA-D5D5-418E-8BF9-1D4CBC84CEE2}" destId="{8C28E569-20A2-4560-8037-6303AD392390}" srcOrd="3" destOrd="0" presId="urn:microsoft.com/office/officeart/2018/2/layout/IconCircleList"/>
    <dgm:cxn modelId="{BE9633B2-E2B0-4B97-B2C4-76F1AC464E9B}" type="presParOf" srcId="{34E0F260-D6B0-47DD-B8DC-6A3A08D599B5}" destId="{D5F12BF4-FB55-42FE-80AD-9121652D3686}" srcOrd="11" destOrd="0" presId="urn:microsoft.com/office/officeart/2018/2/layout/IconCircleList"/>
    <dgm:cxn modelId="{7704EF19-AF86-499A-96B4-D877CEE391A8}" type="presParOf" srcId="{34E0F260-D6B0-47DD-B8DC-6A3A08D599B5}" destId="{AD29ECB4-99FD-4AF9-8BC6-35A5B11BC814}" srcOrd="12" destOrd="0" presId="urn:microsoft.com/office/officeart/2018/2/layout/IconCircleList"/>
    <dgm:cxn modelId="{D8C1211E-9DAC-49A1-8379-394D35AB2451}" type="presParOf" srcId="{AD29ECB4-99FD-4AF9-8BC6-35A5B11BC814}" destId="{FD3CBAA6-5587-4B47-B04F-A887AA41CC8C}" srcOrd="0" destOrd="0" presId="urn:microsoft.com/office/officeart/2018/2/layout/IconCircleList"/>
    <dgm:cxn modelId="{856067C5-9710-4CA5-99D4-2CC53102467F}" type="presParOf" srcId="{AD29ECB4-99FD-4AF9-8BC6-35A5B11BC814}" destId="{57B37446-2FE1-457B-A336-A86EB9EC67E5}" srcOrd="1" destOrd="0" presId="urn:microsoft.com/office/officeart/2018/2/layout/IconCircleList"/>
    <dgm:cxn modelId="{4884378C-C3B3-45BD-90D4-58F72D5CED92}" type="presParOf" srcId="{AD29ECB4-99FD-4AF9-8BC6-35A5B11BC814}" destId="{D9F284AB-B034-4F50-A49F-0E00151571C6}" srcOrd="2" destOrd="0" presId="urn:microsoft.com/office/officeart/2018/2/layout/IconCircleList"/>
    <dgm:cxn modelId="{799E590F-010F-4C92-80C7-05F8ED966A71}" type="presParOf" srcId="{AD29ECB4-99FD-4AF9-8BC6-35A5B11BC814}" destId="{6062BF47-F76A-4601-A9B3-E8DE5783B6F2}" srcOrd="3" destOrd="0" presId="urn:microsoft.com/office/officeart/2018/2/layout/IconCircleList"/>
    <dgm:cxn modelId="{69894B37-6857-4F34-97E0-01F41C31D675}" type="presParOf" srcId="{34E0F260-D6B0-47DD-B8DC-6A3A08D599B5}" destId="{1E98D1C0-180D-4774-93F0-DE59E6D4D30E}" srcOrd="13" destOrd="0" presId="urn:microsoft.com/office/officeart/2018/2/layout/IconCircleList"/>
    <dgm:cxn modelId="{ACB9712A-0555-454D-8C55-32F2DC4FEFA5}" type="presParOf" srcId="{34E0F260-D6B0-47DD-B8DC-6A3A08D599B5}" destId="{CCE5D6DE-EC29-43C7-A553-63E07807FEF8}" srcOrd="14" destOrd="0" presId="urn:microsoft.com/office/officeart/2018/2/layout/IconCircleList"/>
    <dgm:cxn modelId="{C461C8D2-BAF6-4D84-8097-4F4A62510FFB}" type="presParOf" srcId="{CCE5D6DE-EC29-43C7-A553-63E07807FEF8}" destId="{2F713CAF-CD30-4D41-AFE5-CDAEF57E70E3}" srcOrd="0" destOrd="0" presId="urn:microsoft.com/office/officeart/2018/2/layout/IconCircleList"/>
    <dgm:cxn modelId="{14343453-7DC5-41B1-B9F0-FF026FB9CE1F}" type="presParOf" srcId="{CCE5D6DE-EC29-43C7-A553-63E07807FEF8}" destId="{DBC9A27A-C70B-45FF-9EBF-C463CCBEE812}" srcOrd="1" destOrd="0" presId="urn:microsoft.com/office/officeart/2018/2/layout/IconCircleList"/>
    <dgm:cxn modelId="{6E16CA78-1A45-4D92-B84F-F02E6B1419D6}" type="presParOf" srcId="{CCE5D6DE-EC29-43C7-A553-63E07807FEF8}" destId="{B6449865-9778-4D5B-96BE-AA24EE5F43B6}" srcOrd="2" destOrd="0" presId="urn:microsoft.com/office/officeart/2018/2/layout/IconCircleList"/>
    <dgm:cxn modelId="{2823E67E-814C-4891-8D4C-A563D43F6819}" type="presParOf" srcId="{CCE5D6DE-EC29-43C7-A553-63E07807FEF8}" destId="{986A33DB-BD51-4940-B40F-93CD281004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7A27-E260-464C-B01D-468218D0FF3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594D7-F733-4E57-BC40-44642922BAC2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24410-FFF8-4C15-A452-48F99F8B8682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Activity Score of Customers (Posts, Likes, Comments)</a:t>
          </a:r>
        </a:p>
      </dsp:txBody>
      <dsp:txXfrm>
        <a:off x="1172126" y="90072"/>
        <a:ext cx="2114937" cy="897246"/>
      </dsp:txXfrm>
    </dsp:sp>
    <dsp:sp modelId="{A45F8F18-5FF3-4DB4-A0FD-31CAB0829128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675E2-845D-4F98-8867-134EF1D734C0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60860-E00D-4321-B5E8-8FBCB2A0C131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 Active Duration (Active Duration – Inactive Duration)</a:t>
          </a:r>
        </a:p>
      </dsp:txBody>
      <dsp:txXfrm>
        <a:off x="4745088" y="90072"/>
        <a:ext cx="2114937" cy="897246"/>
      </dsp:txXfrm>
    </dsp:sp>
    <dsp:sp modelId="{C1A1D051-B4AB-4BAA-930C-508258331C08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2244-0AAE-4108-8274-EFEC2435D6C7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7C7B-F19D-4E1C-8686-1C84155E32BD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Visit Frequency</a:t>
          </a:r>
        </a:p>
      </dsp:txBody>
      <dsp:txXfrm>
        <a:off x="8318049" y="90072"/>
        <a:ext cx="2114937" cy="897246"/>
      </dsp:txXfrm>
    </dsp:sp>
    <dsp:sp modelId="{648C09BF-58F6-455C-90C4-C5180C458BD4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6F475-111E-46E7-B64E-C44BA6B93E30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C18E4-26E7-46D6-901C-4DC039CD6B4E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Count on a day of month</a:t>
          </a:r>
        </a:p>
      </dsp:txBody>
      <dsp:txXfrm>
        <a:off x="1172126" y="1727045"/>
        <a:ext cx="2114937" cy="897246"/>
      </dsp:txXfrm>
    </dsp:sp>
    <dsp:sp modelId="{C82D465B-6254-473E-AA6C-978ED4699CD8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6C6FF-F819-401F-B0CD-C7D98D9F3069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533-E6D4-471D-A3CA-9BB07062858E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Activity Score on a day</a:t>
          </a:r>
        </a:p>
      </dsp:txBody>
      <dsp:txXfrm>
        <a:off x="4745088" y="1727045"/>
        <a:ext cx="2114937" cy="897246"/>
      </dsp:txXfrm>
    </dsp:sp>
    <dsp:sp modelId="{037F2D42-3B55-4439-BA52-D47F4996933D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3616A-0AD9-44C3-87EA-EDC61360DDE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E569-20A2-4560-8037-6303AD392390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Net Active Duration on a day</a:t>
          </a:r>
        </a:p>
      </dsp:txBody>
      <dsp:txXfrm>
        <a:off x="8318049" y="1727045"/>
        <a:ext cx="2114937" cy="897246"/>
      </dsp:txXfrm>
    </dsp:sp>
    <dsp:sp modelId="{FD3CBAA6-5587-4B47-B04F-A887AA41CC8C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37446-2FE1-457B-A336-A86EB9EC67E5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BF47-F76A-4601-A9B3-E8DE5783B6F2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Bugs encountered by customers in a day</a:t>
          </a:r>
        </a:p>
      </dsp:txBody>
      <dsp:txXfrm>
        <a:off x="1172126" y="3364019"/>
        <a:ext cx="2114937" cy="897246"/>
      </dsp:txXfrm>
    </dsp:sp>
    <dsp:sp modelId="{2F713CAF-CD30-4D41-AFE5-CDAEF57E70E3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9A27A-C70B-45FF-9EBF-C463CCBEE812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A33DB-BD51-4940-B40F-93CD2810040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Projects added on  a day</a:t>
          </a:r>
        </a:p>
      </dsp:txBody>
      <dsp:txXfrm>
        <a:off x="4745088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5B49-3039-48B8-BB8C-6F614C934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E4EBC-CFA9-4972-A1B0-E6ED754D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D169-B9C1-4295-B5A6-FF7C0518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4F9C-F788-46DA-ACB3-45477C5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E80D-7368-401D-8610-F84C1C3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E3E5-1F17-4991-B376-BEB0C890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9B2-0B50-4741-BE99-09596901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6A64-E448-48CB-BF1A-A269711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8CB0-04D3-4AB5-8554-FE8D2217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6494-5F57-4CCE-9362-D3CA1A3E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3313A-CF16-404D-B097-658D62229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AEC8B-21A3-4D2C-88A2-405D30A0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D5E9-61EB-4D0B-AB15-E4039D32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2EAF-D185-4072-8A69-8CB586C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2D4-872C-40F1-996B-BFDF1337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F380-D046-469B-87D8-9ACADD1F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619D-9602-4AC7-8895-5C557299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1388-AC68-4748-A137-DAEC6E6A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6CE3-A24A-4820-BFB6-9F388B84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A9B8-40F0-4B6D-8BB3-BDB3665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356-0920-4EBE-9FD4-8B145A35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BEB8-19AF-4B9F-828F-0904C938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7192-860C-4548-9BF1-CE053C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7D01-CAD8-4CC8-8C6C-EED6383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8D88-27D4-4941-BA4F-EEB8BAD2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471-76CC-4CCE-8F18-C1E99331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D8B4-94B5-43BE-84DA-15CEE35BB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CD236-F0FE-41F2-9A74-3EEBF2CF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C341-0B64-4D75-B239-5C15038A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9F9D-3EBB-453C-A9A0-F50BA09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0A45-C05A-47BF-9623-BDA34CDD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4331-900B-4F7B-8546-0D6F716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298D-0A99-4793-9A45-0D503F2F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0D6B0-0599-46DE-89A1-2BEBDBF1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F3CB5-7D7E-480B-85CB-DD251B7A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7AB8-783B-4B94-9645-6D48E8BB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C8894-9224-4721-B151-83D1925A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7986C-3AE2-492D-A670-67278EF5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D0E0F-89AB-4B5A-B0AA-F4ACCFB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E2A2-3607-4FA4-86FF-1CFB3716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0EFC-658A-464B-9047-11EE5FE4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B2FA-377A-4337-9D55-11910CCC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73EB3-2C31-4C1D-A5E4-8E57AE6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B2820-957D-4C11-87AB-3FB4B2C8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0F553-4937-405B-A83E-6B5C32C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23DD-F486-4BA9-860A-EAEB04C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E2B7-0122-4907-BDBA-9FE92A8C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F03B-89E7-4B0C-B3B0-4EB8DBC2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94DC-3D79-4212-87DF-B8B04AEA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02D7-0728-4429-9339-760532D9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E437-6265-406F-ACDB-CDD1155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F3F9-4E29-4AD5-BC6D-9D512EC8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D59A-0E60-4B44-BEDB-20E6DBCC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29593-1090-4A51-8728-FC0E1BC6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59B80-6DE1-4819-B54C-B0DA780E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3FD2-36A0-41F9-A1E3-5B884EDE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D0BD-C2D7-42B5-9F8E-B7452EF9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42A7-913E-44ED-A59A-60A1014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166E1-3138-4FE4-BD38-F683CA54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D4F6-97D3-470D-B5D5-66283BEE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E718-199B-4DEF-B1F9-B7EF6479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DF3-27A7-4F32-A85C-1D47966FF12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B864-7362-41A8-A14E-98B9B815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312A-E713-48E2-87ED-0A1EA1E3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0C05-C21F-4C2D-B318-4DF587C6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E91A-7CBC-48FE-ABC9-725283C8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3079538"/>
            <a:ext cx="7467600" cy="2325170"/>
          </a:xfrm>
        </p:spPr>
        <p:txBody>
          <a:bodyPr anchor="ctr">
            <a:normAutofit/>
          </a:bodyPr>
          <a:lstStyle/>
          <a:p>
            <a:r>
              <a:rPr lang="en-US" sz="5400"/>
              <a:t>Showwcase User Engagement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D0AC0-2C6D-4CD0-82D7-B75F286D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376672"/>
            <a:ext cx="7467600" cy="564199"/>
          </a:xfrm>
        </p:spPr>
        <p:txBody>
          <a:bodyPr anchor="ctr">
            <a:normAutofit/>
          </a:bodyPr>
          <a:lstStyle/>
          <a:p>
            <a:r>
              <a:rPr lang="en-US" sz="2200"/>
              <a:t>Prepared By Rugved Gole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EA0DEB-983C-4A94-9B9A-51E32098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197AD2-3004-4188-A389-E9EAC108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917129"/>
            <a:ext cx="1920240" cy="192024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1F268-449A-453F-9AA8-EF0FCFDC9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954" r="12712"/>
          <a:stretch/>
        </p:blipFill>
        <p:spPr>
          <a:xfrm>
            <a:off x="5229361" y="1010610"/>
            <a:ext cx="1733278" cy="173327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82D0C51-DE81-4DC1-8D2D-1A3EE14E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EEC5-B93D-4203-825A-E6B70CE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9"/>
            <a:ext cx="10515600" cy="739775"/>
          </a:xfrm>
        </p:spPr>
        <p:txBody>
          <a:bodyPr/>
          <a:lstStyle/>
          <a:p>
            <a:pPr algn="ctr"/>
            <a:r>
              <a:rPr lang="en-US" dirty="0"/>
              <a:t>Heat Map for Retention Counts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0A49D29-FED9-4A61-A3CD-9B83AB0A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6" y="698471"/>
            <a:ext cx="8561309" cy="6658797"/>
          </a:xfrm>
        </p:spPr>
      </p:pic>
    </p:spTree>
    <p:extLst>
      <p:ext uri="{BB962C8B-B14F-4D97-AF65-F5344CB8AC3E}">
        <p14:creationId xmlns:p14="http://schemas.microsoft.com/office/powerpoint/2010/main" val="139422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EEC5-B93D-4203-825A-E6B70CE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9775"/>
          </a:xfrm>
        </p:spPr>
        <p:txBody>
          <a:bodyPr/>
          <a:lstStyle/>
          <a:p>
            <a:pPr algn="ctr"/>
            <a:r>
              <a:rPr lang="en-US" dirty="0"/>
              <a:t>Heat Map for Retention Rate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098824D-6387-491F-8BAB-0D257123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57" y="670544"/>
            <a:ext cx="8521018" cy="6627459"/>
          </a:xfrm>
        </p:spPr>
      </p:pic>
    </p:spTree>
    <p:extLst>
      <p:ext uri="{BB962C8B-B14F-4D97-AF65-F5344CB8AC3E}">
        <p14:creationId xmlns:p14="http://schemas.microsoft.com/office/powerpoint/2010/main" val="191923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C09-E6E8-46A4-9A0E-0C5E125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977900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D3B2-11A9-4034-8060-35E0D35C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159800"/>
            <a:ext cx="10515600" cy="4921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around 19 customers who have visited the website just twice. These customers can be approached with incentives and promotions</a:t>
            </a:r>
          </a:p>
          <a:p>
            <a:r>
              <a:rPr lang="en-US" dirty="0"/>
              <a:t>Customers who encountered bugs are not prone to leave the website, but it is something that needs to be taken care by the technical team</a:t>
            </a:r>
          </a:p>
          <a:p>
            <a:r>
              <a:rPr lang="en-US" dirty="0"/>
              <a:t>Saturdays can be found most active. 26</a:t>
            </a:r>
            <a:r>
              <a:rPr lang="en-US" baseline="30000" dirty="0"/>
              <a:t>th</a:t>
            </a:r>
            <a:r>
              <a:rPr lang="en-US" dirty="0"/>
              <a:t> October 2019 is found out to be the busiest day with most activity on the website, followed by 5</a:t>
            </a:r>
            <a:r>
              <a:rPr lang="en-US" baseline="30000" dirty="0"/>
              <a:t>th</a:t>
            </a:r>
            <a:r>
              <a:rPr lang="en-US" dirty="0"/>
              <a:t> October 2019. Both are Saturdays</a:t>
            </a:r>
          </a:p>
          <a:p>
            <a:r>
              <a:rPr lang="en-US" dirty="0"/>
              <a:t>Customers who logged in on 1</a:t>
            </a:r>
            <a:r>
              <a:rPr lang="en-US" baseline="30000" dirty="0"/>
              <a:t>st</a:t>
            </a:r>
            <a:r>
              <a:rPr lang="en-US" dirty="0"/>
              <a:t> October 2019 had the highest retention rate, followed by mid of October, which can be because of a promotion campaign</a:t>
            </a:r>
          </a:p>
          <a:p>
            <a:r>
              <a:rPr lang="en-US" dirty="0"/>
              <a:t>Customers who visited the website was least on week days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65FF-CEBE-44F2-8A0C-0FEB01D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AC29-32DE-4E14-9D81-9C48F6D1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76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A7827-47F0-4E8F-948A-5B14AC8A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How is User Engagement Defined?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174099-FC23-4585-AE44-A57BDE6B0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32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1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E81-4F29-47BC-93C0-7F950C2D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365125"/>
            <a:ext cx="11283518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Customer ID v/s projects added over the month</a:t>
            </a:r>
            <a:endParaRPr lang="en-US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1C0791-6BD9-4B0C-90A2-5D768F4D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422"/>
            <a:ext cx="10515600" cy="31464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78E59B-DDAB-4D16-87CF-27AA60B8F21E}"/>
              </a:ext>
            </a:extLst>
          </p:cNvPr>
          <p:cNvSpPr txBox="1"/>
          <p:nvPr/>
        </p:nvSpPr>
        <p:spPr>
          <a:xfrm>
            <a:off x="792332" y="17972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Top Customers who added the maximum number of projects in the month of October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2759-3926-4018-8ED0-45B9DD6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pPr algn="ctr"/>
            <a:r>
              <a:rPr lang="en-US" dirty="0"/>
              <a:t>Customer ID v/s Activity Score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841413-B33D-4289-BE29-B0B795A3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698"/>
            <a:ext cx="10515600" cy="3152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BB44C-3B1F-4EFC-A42C-C27595D47C50}"/>
              </a:ext>
            </a:extLst>
          </p:cNvPr>
          <p:cNvSpPr txBox="1"/>
          <p:nvPr/>
        </p:nvSpPr>
        <p:spPr>
          <a:xfrm>
            <a:off x="838200" y="146600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Activity Score = Session Projects added + Session Likes given + Session Comments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Customers who were Actively using the website in the month of October</a:t>
            </a:r>
          </a:p>
        </p:txBody>
      </p:sp>
    </p:spTree>
    <p:extLst>
      <p:ext uri="{BB962C8B-B14F-4D97-AF65-F5344CB8AC3E}">
        <p14:creationId xmlns:p14="http://schemas.microsoft.com/office/powerpoint/2010/main" val="145888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1AAB-F43C-44DA-A811-09B36D63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ID v/s Number of Bugs in Session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18C023-8A28-412D-AC49-9A296381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775"/>
            <a:ext cx="10515600" cy="32956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803DD-1636-4374-9C8E-7900C0A3EB11}"/>
              </a:ext>
            </a:extLst>
          </p:cNvPr>
          <p:cNvSpPr txBox="1"/>
          <p:nvPr/>
        </p:nvSpPr>
        <p:spPr>
          <a:xfrm>
            <a:off x="731668" y="1640621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Customers who encountered most amount of bugs in the month of October</a:t>
            </a:r>
          </a:p>
        </p:txBody>
      </p:sp>
    </p:spTree>
    <p:extLst>
      <p:ext uri="{BB962C8B-B14F-4D97-AF65-F5344CB8AC3E}">
        <p14:creationId xmlns:p14="http://schemas.microsoft.com/office/powerpoint/2010/main" val="37691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6C44-3320-40C8-A7D4-16ABCF55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ID v/s Net Active Duration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BB5F0-B1C8-4921-813E-245CCB07F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395"/>
            <a:ext cx="10515600" cy="3241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F66FC-900E-4CB0-8AED-C67554610D43}"/>
              </a:ext>
            </a:extLst>
          </p:cNvPr>
          <p:cNvSpPr txBox="1"/>
          <p:nvPr/>
        </p:nvSpPr>
        <p:spPr>
          <a:xfrm>
            <a:off x="731668" y="1640621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 Active Duration = Active Duration – Inactive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Top Customers who were most duration active in the month of October</a:t>
            </a:r>
          </a:p>
        </p:txBody>
      </p:sp>
    </p:spTree>
    <p:extLst>
      <p:ext uri="{BB962C8B-B14F-4D97-AF65-F5344CB8AC3E}">
        <p14:creationId xmlns:p14="http://schemas.microsoft.com/office/powerpoint/2010/main" val="254619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3B60-5012-45CC-8135-2BA64442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76233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Customer ID v/s Frequency of Visits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11BEA-71A9-42BD-A8B6-1F26397977CB}"/>
              </a:ext>
            </a:extLst>
          </p:cNvPr>
          <p:cNvSpPr txBox="1"/>
          <p:nvPr/>
        </p:nvSpPr>
        <p:spPr>
          <a:xfrm>
            <a:off x="838200" y="133625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Customers who visited the most in the month of October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Customers who can be said as regularly visiting customers in the month of October</a:t>
            </a:r>
            <a:endParaRPr lang="en-US" sz="2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3A1B54-819D-4466-84E9-83C68F4A6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482"/>
            <a:ext cx="10515600" cy="3304560"/>
          </a:xfrm>
        </p:spPr>
      </p:pic>
    </p:spTree>
    <p:extLst>
      <p:ext uri="{BB962C8B-B14F-4D97-AF65-F5344CB8AC3E}">
        <p14:creationId xmlns:p14="http://schemas.microsoft.com/office/powerpoint/2010/main" val="88188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3B60-5012-45CC-8135-2BA64442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1"/>
            <a:ext cx="10515600" cy="7623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ID v/s Frequency of Visits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6ED471-56F6-459B-919C-C067A0D4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482"/>
            <a:ext cx="10515600" cy="3827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11BEA-71A9-42BD-A8B6-1F26397977CB}"/>
              </a:ext>
            </a:extLst>
          </p:cNvPr>
          <p:cNvSpPr txBox="1"/>
          <p:nvPr/>
        </p:nvSpPr>
        <p:spPr>
          <a:xfrm>
            <a:off x="838200" y="1336253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visited the least in the month of October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can be used to target with advertisements and promotions to attract them to out portal</a:t>
            </a:r>
          </a:p>
        </p:txBody>
      </p:sp>
    </p:spTree>
    <p:extLst>
      <p:ext uri="{BB962C8B-B14F-4D97-AF65-F5344CB8AC3E}">
        <p14:creationId xmlns:p14="http://schemas.microsoft.com/office/powerpoint/2010/main" val="24608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96E-7647-4E8D-A852-449FB011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6824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Login Date Analysis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191AC0-256E-4B6B-B13B-58AFF5F8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601786"/>
            <a:ext cx="8267700" cy="4891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1F67F-70CA-4CFE-A109-36ED244B9BA0}"/>
              </a:ext>
            </a:extLst>
          </p:cNvPr>
          <p:cNvSpPr txBox="1"/>
          <p:nvPr/>
        </p:nvSpPr>
        <p:spPr>
          <a:xfrm>
            <a:off x="838200" y="103347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Date v/s (Session Projects Added, Bugs in Session, Net Active Duration, Activity Score)</a:t>
            </a:r>
          </a:p>
        </p:txBody>
      </p:sp>
    </p:spTree>
    <p:extLst>
      <p:ext uri="{BB962C8B-B14F-4D97-AF65-F5344CB8AC3E}">
        <p14:creationId xmlns:p14="http://schemas.microsoft.com/office/powerpoint/2010/main" val="12599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Showwcase User Engagement Metrics</vt:lpstr>
      <vt:lpstr>How is User Engagement Defined?</vt:lpstr>
      <vt:lpstr>Customer ID v/s projects added over the month</vt:lpstr>
      <vt:lpstr>Customer ID v/s Activity Score</vt:lpstr>
      <vt:lpstr>Customer ID v/s Number of Bugs in Session</vt:lpstr>
      <vt:lpstr>Customer ID v/s Net Active Duration</vt:lpstr>
      <vt:lpstr>Customer ID v/s Frequency of Visits</vt:lpstr>
      <vt:lpstr>Customer ID v/s Frequency of Visits</vt:lpstr>
      <vt:lpstr>Login Date Analysis</vt:lpstr>
      <vt:lpstr>Heat Map for Retention Counts</vt:lpstr>
      <vt:lpstr>Heat Map for Retention Rate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Showwcase User Engagement Metrics</dc:title>
  <dc:creator>RUGVED GOLE</dc:creator>
  <cp:lastModifiedBy>RUGVED GOLE</cp:lastModifiedBy>
  <cp:revision>1</cp:revision>
  <dcterms:created xsi:type="dcterms:W3CDTF">2020-09-18T00:27:10Z</dcterms:created>
  <dcterms:modified xsi:type="dcterms:W3CDTF">2020-09-18T01:00:49Z</dcterms:modified>
</cp:coreProperties>
</file>