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4" r:id="rId4"/>
  </p:sldMasterIdLst>
  <p:notesMasterIdLst>
    <p:notesMasterId r:id="rId10"/>
  </p:notesMasterIdLst>
  <p:handoutMasterIdLst>
    <p:handoutMasterId r:id="rId11"/>
  </p:handoutMasterIdLst>
  <p:sldIdLst>
    <p:sldId id="377" r:id="rId5"/>
    <p:sldId id="379" r:id="rId6"/>
    <p:sldId id="375" r:id="rId7"/>
    <p:sldId id="378" r:id="rId8"/>
    <p:sldId id="376" r:id="rId9"/>
  </p:sldIdLst>
  <p:sldSz cx="12192000" cy="6858000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4D9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7410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B57477B-52FF-414C-AF63-ABBEB93BB3DE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EE66822-892F-4E52-80D6-8DA1C952533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014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7B84E41C-91C6-4D31-9551-3849C889D72C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DF3EF6F6-18CD-478D-82AF-704CD18C63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59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679" cy="68472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0" y="331064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880384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8E7B8-EF19-4123-8AD9-DF3BF47B9654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B16C-5997-4DE3-80BD-402EE5FD5B0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75" y="260648"/>
            <a:ext cx="7610190" cy="25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B202F-17E6-4976-A75D-1DC1B172BF47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B1016-31D7-4351-A06B-DFB0B6353C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828D2-9234-49B5-88BB-3256A0B6EA95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B8B5A-0837-4023-9ED5-7D1CFA1521B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8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EB3C3-AA0B-4BD9-8B16-A2108484B0F4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A101-2E4F-4877-B8F5-44E4500B1F6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20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925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D2D9D-7BEF-4E2B-ACC6-66B0CF965948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ABCC2-D850-46DF-976A-69EC651D87D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B3A67-0841-4B51-BF23-6553F90E27EE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EB214-E339-43E8-85D4-9E406206FAC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CC6A-6AF4-4842-A9B6-94E07F049189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AF91A-E662-4BC1-B70F-AB6B1D30898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9FFF-E7F2-49C2-AA4E-FCD424BDC706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988C7-561F-4F98-9621-FE7F24AC9AA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2BDD-2728-4778-8A9D-ECACD72CC9A7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C4D5-1B16-4C2C-96DC-6700A4ABCA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12916-C00E-4FC4-AC75-F561ECED5E8C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2A883-2D43-46C6-8CEC-F025DAA964A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8AFD6-5A8E-40B4-937C-3FF0AA554357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1D5AA-FFD8-43D9-8DD0-52EEFC9C633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  <p:sldLayoutId id="214748449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776"/>
            <a:ext cx="12192000" cy="1143000"/>
          </a:xfrm>
        </p:spPr>
        <p:txBody>
          <a:bodyPr/>
          <a:lstStyle/>
          <a:p>
            <a:pPr algn="ctr" eaLnBrk="1" hangingPunct="1"/>
            <a:r>
              <a:rPr lang="pt-BR" sz="4800" b="1" dirty="0"/>
              <a:t>Integrantes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127" y="1484314"/>
            <a:ext cx="9299377" cy="15128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 smtClean="0"/>
              <a:t>Aluno 1: Julia </a:t>
            </a:r>
            <a:r>
              <a:rPr lang="pt-BR" sz="2600" dirty="0" err="1" smtClean="0"/>
              <a:t>Piovesani</a:t>
            </a:r>
            <a:endParaRPr lang="pt-BR" sz="26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 smtClean="0"/>
              <a:t>Aluno 2: Lúcia Motta</a:t>
            </a:r>
            <a:endParaRPr lang="pt-BR" sz="26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Aluno 3</a:t>
            </a:r>
            <a:r>
              <a:rPr lang="pt-BR" sz="2600" dirty="0" smtClean="0"/>
              <a:t>: Ruahma Marcondes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5878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776"/>
            <a:ext cx="12192000" cy="1143000"/>
          </a:xfrm>
        </p:spPr>
        <p:txBody>
          <a:bodyPr/>
          <a:lstStyle/>
          <a:p>
            <a:pPr algn="ctr" eaLnBrk="1" hangingPunct="1"/>
            <a:r>
              <a:rPr lang="pt-BR" sz="4800" b="1" dirty="0"/>
              <a:t>Clínica veterinária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127" y="1556073"/>
            <a:ext cx="9299377" cy="15128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O cliente se dirige a clínica onde marca uma consulta com a secretária levando seu animal. Caso não sejam cadastrados, a secretária deve cadastrá-los.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Em cada sessão, o cliente deve informar os sintomas. O animal pode ter que passar por várias seções, dependendo do diagnóstico.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Durante a sessão, o veterinário pode solicitar exames a serem entregues na próxima seção.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A cada sessão gera-se um histórico e uma conta;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A secretária tem responsabilidade de manter atualizado os cadastros dos clientes, médicos e animais</a:t>
            </a:r>
          </a:p>
        </p:txBody>
      </p:sp>
    </p:spTree>
    <p:extLst>
      <p:ext uri="{BB962C8B-B14F-4D97-AF65-F5344CB8AC3E}">
        <p14:creationId xmlns:p14="http://schemas.microsoft.com/office/powerpoint/2010/main" val="9243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Requisitos Funcionais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628800"/>
            <a:ext cx="972108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</a:t>
            </a:r>
            <a:r>
              <a:rPr lang="pt-BR" sz="2000" b="1" dirty="0"/>
              <a:t>10</a:t>
            </a:r>
            <a:r>
              <a:rPr lang="pt-BR" sz="2000" dirty="0"/>
              <a:t> </a:t>
            </a:r>
            <a:r>
              <a:rPr lang="pt-BR" sz="2000" b="1" dirty="0"/>
              <a:t>Requisitos</a:t>
            </a:r>
            <a:r>
              <a:rPr lang="pt-BR" sz="2000" dirty="0"/>
              <a:t> </a:t>
            </a:r>
            <a:r>
              <a:rPr lang="pt-BR" sz="2000" b="1" dirty="0"/>
              <a:t>Funcionais</a:t>
            </a:r>
          </a:p>
          <a:p>
            <a:pPr lvl="1"/>
            <a:r>
              <a:rPr lang="pt-BR" sz="2400" dirty="0" smtClean="0"/>
              <a:t>[RF001] Cadastrar dono/pet;</a:t>
            </a:r>
          </a:p>
          <a:p>
            <a:pPr lvl="1"/>
            <a:r>
              <a:rPr lang="pt-BR" sz="2400" dirty="0" smtClean="0"/>
              <a:t>[RF002] Cadastrar sessões;</a:t>
            </a:r>
          </a:p>
          <a:p>
            <a:pPr lvl="1"/>
            <a:r>
              <a:rPr lang="pt-BR" sz="2400" dirty="0" smtClean="0"/>
              <a:t>[RF003] Cadastrar Médicos;</a:t>
            </a:r>
          </a:p>
          <a:p>
            <a:pPr lvl="1"/>
            <a:r>
              <a:rPr lang="pt-BR" sz="2400" dirty="0" smtClean="0"/>
              <a:t>[RF004] Cadastrar Exames;</a:t>
            </a:r>
          </a:p>
          <a:p>
            <a:pPr lvl="1"/>
            <a:r>
              <a:rPr lang="pt-BR" sz="2400" dirty="0" smtClean="0"/>
              <a:t>[RF005] Mostra exames solicitados;</a:t>
            </a:r>
          </a:p>
          <a:p>
            <a:pPr lvl="1"/>
            <a:r>
              <a:rPr lang="pt-BR" sz="2400" dirty="0" smtClean="0"/>
              <a:t>[RF006] Mostra exames não entregues;</a:t>
            </a:r>
          </a:p>
          <a:p>
            <a:pPr lvl="1"/>
            <a:r>
              <a:rPr lang="pt-BR" sz="2400" dirty="0" smtClean="0"/>
              <a:t>[RF007] </a:t>
            </a:r>
            <a:r>
              <a:rPr lang="pt-BR" sz="2400" dirty="0"/>
              <a:t>Na sessão veterinário solicita exames;</a:t>
            </a:r>
            <a:endParaRPr lang="pt-BR" sz="2400" dirty="0" smtClean="0"/>
          </a:p>
          <a:p>
            <a:pPr lvl="1"/>
            <a:r>
              <a:rPr lang="pt-BR" sz="2400" dirty="0" smtClean="0"/>
              <a:t>[RF008] Quando o cliente é cadastrado cria-se uma conta;</a:t>
            </a:r>
          </a:p>
          <a:p>
            <a:pPr lvl="1"/>
            <a:r>
              <a:rPr lang="pt-BR" sz="2400" dirty="0" smtClean="0"/>
              <a:t>[RF009] Administra o horário de cada consulta;</a:t>
            </a:r>
          </a:p>
          <a:p>
            <a:pPr lvl="1"/>
            <a:r>
              <a:rPr lang="pt-BR" sz="2400" dirty="0" smtClean="0"/>
              <a:t>[RF010] Informa os exames </a:t>
            </a:r>
            <a:r>
              <a:rPr lang="pt-BR" sz="2400" smtClean="0"/>
              <a:t>não feitos;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	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677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Requisitos Não Funcionais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628800"/>
            <a:ext cx="9577064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</a:t>
            </a:r>
            <a:r>
              <a:rPr lang="pt-BR" sz="2000" b="1" dirty="0"/>
              <a:t>05</a:t>
            </a:r>
            <a:r>
              <a:rPr lang="pt-BR" sz="2000" dirty="0"/>
              <a:t> </a:t>
            </a:r>
            <a:r>
              <a:rPr lang="pt-BR" sz="2000" b="1" dirty="0"/>
              <a:t>Requisitos Não Funcionais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600" dirty="0"/>
          </a:p>
          <a:p>
            <a:pPr lvl="1"/>
            <a:r>
              <a:rPr lang="pt-BR" sz="2400" dirty="0" smtClean="0"/>
              <a:t>[RNF001] Todos os cadastros serão efetuados pela secretária;</a:t>
            </a:r>
          </a:p>
          <a:p>
            <a:pPr lvl="1"/>
            <a:r>
              <a:rPr lang="pt-BR" sz="2400" dirty="0" smtClean="0"/>
              <a:t>[RNF002] Cada sessão gera histórico;</a:t>
            </a:r>
          </a:p>
          <a:p>
            <a:pPr lvl="1"/>
            <a:r>
              <a:rPr lang="pt-BR" sz="2400" dirty="0" smtClean="0"/>
              <a:t>[RNF003]  Cada sessão gera conta;</a:t>
            </a:r>
          </a:p>
          <a:p>
            <a:pPr lvl="1"/>
            <a:r>
              <a:rPr lang="pt-BR" sz="2400" dirty="0" smtClean="0"/>
              <a:t>[RNF004] A conta é associada ao cliente;</a:t>
            </a:r>
          </a:p>
          <a:p>
            <a:pPr lvl="1"/>
            <a:r>
              <a:rPr lang="pt-BR" sz="2400" dirty="0" smtClean="0"/>
              <a:t>[RNF005] O histórico é associado a conta;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	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2127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Regras de Negócio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628800"/>
            <a:ext cx="10585176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</a:t>
            </a:r>
            <a:r>
              <a:rPr lang="pt-BR" sz="2000" b="1" dirty="0"/>
              <a:t>08</a:t>
            </a:r>
            <a:r>
              <a:rPr lang="pt-BR" sz="2000" dirty="0"/>
              <a:t> </a:t>
            </a:r>
            <a:r>
              <a:rPr lang="pt-BR" sz="2000" b="1" dirty="0"/>
              <a:t>Regras de Negócio</a:t>
            </a:r>
          </a:p>
          <a:p>
            <a:pPr lvl="1"/>
            <a:r>
              <a:rPr lang="pt-BR" sz="2400" dirty="0" smtClean="0"/>
              <a:t>[RN001] O cliente informa os sintomas do animal;</a:t>
            </a:r>
          </a:p>
          <a:p>
            <a:pPr lvl="1"/>
            <a:r>
              <a:rPr lang="pt-BR" sz="2400" dirty="0" smtClean="0"/>
              <a:t>[RN002] O veterinário solicita exames após a sessão;</a:t>
            </a:r>
          </a:p>
          <a:p>
            <a:pPr lvl="1"/>
            <a:r>
              <a:rPr lang="pt-BR" sz="2400" dirty="0" smtClean="0"/>
              <a:t>[RN003] A secretária mantam os cadastros atualizados;</a:t>
            </a:r>
          </a:p>
          <a:p>
            <a:pPr lvl="1"/>
            <a:r>
              <a:rPr lang="pt-BR" sz="2400" dirty="0" smtClean="0"/>
              <a:t>[RN004] Os exames devem ser entregues na próxima sessão;</a:t>
            </a:r>
          </a:p>
          <a:p>
            <a:pPr lvl="1"/>
            <a:r>
              <a:rPr lang="pt-BR" sz="2400" dirty="0" smtClean="0"/>
              <a:t>[RN005] Dependendo do diagnóstico pode ser marcada outra sessão;</a:t>
            </a:r>
          </a:p>
          <a:p>
            <a:pPr lvl="1"/>
            <a:r>
              <a:rPr lang="pt-BR" sz="2400" dirty="0" smtClean="0"/>
              <a:t>[RN006] A secretária marca a consulta;</a:t>
            </a:r>
          </a:p>
          <a:p>
            <a:pPr lvl="1"/>
            <a:r>
              <a:rPr lang="pt-BR" sz="2400" dirty="0" smtClean="0"/>
              <a:t>[RN007] É necessário uma receita para o medicamento;</a:t>
            </a:r>
          </a:p>
          <a:p>
            <a:pPr lvl="1"/>
            <a:r>
              <a:rPr lang="pt-BR" sz="2400" dirty="0" smtClean="0"/>
              <a:t>[RN008] Todos os exames são agendados;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	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80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dra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FEB52254C9844B77CC0153DC5B654" ma:contentTypeVersion="0" ma:contentTypeDescription="Crie um novo documento." ma:contentTypeScope="" ma:versionID="54f134f0442ab3aa1260460261d6abd1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48DD0A-2C1C-4E56-9769-1E96EAE6EA82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488F55-2E37-40E4-81CB-4470CC9E2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161338C-57E7-47BD-A3C2-FBB6CFE403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42928</TotalTime>
  <Words>344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Wingdings</vt:lpstr>
      <vt:lpstr>padrao</vt:lpstr>
      <vt:lpstr>Integrantes</vt:lpstr>
      <vt:lpstr>Clínica veterinária</vt:lpstr>
      <vt:lpstr>Requisitos Funcionais</vt:lpstr>
      <vt:lpstr>Requisitos Não Funcionais</vt:lpstr>
      <vt:lpstr>Regras de Negócio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sandro</dc:creator>
  <cp:lastModifiedBy>RUAHMA SOUZA COSTA VIEIRA MARCONDES</cp:lastModifiedBy>
  <cp:revision>1732</cp:revision>
  <cp:lastPrinted>2015-03-04T18:31:03Z</cp:lastPrinted>
  <dcterms:created xsi:type="dcterms:W3CDTF">2011-04-01T17:02:17Z</dcterms:created>
  <dcterms:modified xsi:type="dcterms:W3CDTF">2019-04-18T16:29:30Z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0x0101007F8FEB52254C9844B77CC0153DC5B654</vt:lpwstr>
  </property>
</Properties>
</file>