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2086-15DC-4F5D-AE1F-63B144AF1F7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EEDF5-75BF-4945-9B8C-644D8E47F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0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5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1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93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271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42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60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5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6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5F6E42-7B20-4BBB-B9F9-E3D109938E2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40A005-C583-44EC-8E93-400D82BA72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5529" y="491741"/>
            <a:ext cx="9238593" cy="3912092"/>
          </a:xfrm>
        </p:spPr>
        <p:txBody>
          <a:bodyPr>
            <a:normAutofit/>
          </a:bodyPr>
          <a:lstStyle/>
          <a:p>
            <a:r>
              <a:rPr lang="pt-BR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Materialize.css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Conceitos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Material é uma metáfora	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 smtClean="0"/>
              <a:t>Ousado, gráfico, intencional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 smtClean="0"/>
              <a:t>Movimento fornece significado</a:t>
            </a:r>
          </a:p>
        </p:txBody>
      </p:sp>
    </p:spTree>
    <p:extLst>
      <p:ext uri="{BB962C8B-B14F-4D97-AF65-F5344CB8AC3E}">
        <p14:creationId xmlns:p14="http://schemas.microsoft.com/office/powerpoint/2010/main" val="414601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86759"/>
          </a:xfrm>
        </p:spPr>
        <p:txBody>
          <a:bodyPr/>
          <a:lstStyle/>
          <a:p>
            <a:r>
              <a:rPr lang="pt-BR" b="1" dirty="0" smtClean="0"/>
              <a:t>        A equipe	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2609538"/>
            <a:ext cx="2734802" cy="2771759"/>
          </a:xfrm>
        </p:spPr>
      </p:pic>
      <p:sp>
        <p:nvSpPr>
          <p:cNvPr id="5" name="CaixaDeTexto 4"/>
          <p:cNvSpPr txBox="1"/>
          <p:nvPr/>
        </p:nvSpPr>
        <p:spPr>
          <a:xfrm>
            <a:off x="3657601" y="3533752"/>
            <a:ext cx="70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Alvin </a:t>
            </a:r>
            <a:r>
              <a:rPr lang="pt-BR" sz="5400" dirty="0"/>
              <a:t>W</a:t>
            </a:r>
            <a:r>
              <a:rPr lang="pt-BR" sz="5400" dirty="0" smtClean="0"/>
              <a:t>ang	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0235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 equipe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4" y="2708494"/>
            <a:ext cx="2816224" cy="2776718"/>
          </a:xfrm>
        </p:spPr>
      </p:pic>
      <p:sp>
        <p:nvSpPr>
          <p:cNvPr id="5" name="CaixaDeTexto 4"/>
          <p:cNvSpPr txBox="1"/>
          <p:nvPr/>
        </p:nvSpPr>
        <p:spPr>
          <a:xfrm>
            <a:off x="3825767" y="3635188"/>
            <a:ext cx="403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A</a:t>
            </a:r>
            <a:r>
              <a:rPr lang="pt-BR" sz="5400" dirty="0" smtClean="0"/>
              <a:t>lan Chang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9422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 equipe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8" y="2697984"/>
            <a:ext cx="2683313" cy="2683313"/>
          </a:xfrm>
        </p:spPr>
      </p:pic>
      <p:sp>
        <p:nvSpPr>
          <p:cNvPr id="5" name="CaixaDeTexto 4"/>
          <p:cNvSpPr txBox="1"/>
          <p:nvPr/>
        </p:nvSpPr>
        <p:spPr>
          <a:xfrm flipH="1">
            <a:off x="3857296" y="3577975"/>
            <a:ext cx="5990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Alex </a:t>
            </a:r>
            <a:r>
              <a:rPr lang="pt-BR" sz="5400" dirty="0"/>
              <a:t>M</a:t>
            </a:r>
            <a:r>
              <a:rPr lang="pt-BR" sz="5400" dirty="0" smtClean="0"/>
              <a:t>ark</a:t>
            </a: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 equipe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6" y="2550784"/>
            <a:ext cx="3005986" cy="3005986"/>
          </a:xfrm>
        </p:spPr>
      </p:pic>
      <p:sp>
        <p:nvSpPr>
          <p:cNvPr id="5" name="CaixaDeTexto 4"/>
          <p:cNvSpPr txBox="1"/>
          <p:nvPr/>
        </p:nvSpPr>
        <p:spPr>
          <a:xfrm>
            <a:off x="3846786" y="3592112"/>
            <a:ext cx="567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Kevin </a:t>
            </a:r>
            <a:r>
              <a:rPr lang="pt-BR" sz="5400" dirty="0" err="1"/>
              <a:t>L</a:t>
            </a:r>
            <a:r>
              <a:rPr lang="pt-BR" sz="5400" dirty="0" err="1" smtClean="0"/>
              <a:t>ouie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950855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CBCB"/>
      </a:accent1>
      <a:accent2>
        <a:srgbClr val="EC9797"/>
      </a:accent2>
      <a:accent3>
        <a:srgbClr val="EC9797"/>
      </a:accent3>
      <a:accent4>
        <a:srgbClr val="E36363"/>
      </a:accent4>
      <a:accent5>
        <a:srgbClr val="811717"/>
      </a:accent5>
      <a:accent6>
        <a:srgbClr val="560F0F"/>
      </a:accent6>
      <a:hlink>
        <a:srgbClr val="AD1F1F"/>
      </a:hlink>
      <a:folHlink>
        <a:srgbClr val="FFC42F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63</TotalTime>
  <Words>23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Wingdings 2</vt:lpstr>
      <vt:lpstr>Dividendo</vt:lpstr>
      <vt:lpstr>Materialize.css</vt:lpstr>
      <vt:lpstr>Conceitos </vt:lpstr>
      <vt:lpstr>        A equipe </vt:lpstr>
      <vt:lpstr>A equipe</vt:lpstr>
      <vt:lpstr>A equipe</vt:lpstr>
      <vt:lpstr>A 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Materialize.css</dc:title>
  <dc:creator>Usuário do Windows</dc:creator>
  <cp:lastModifiedBy>Usuário do Windows</cp:lastModifiedBy>
  <cp:revision>7</cp:revision>
  <dcterms:created xsi:type="dcterms:W3CDTF">2018-10-24T13:38:32Z</dcterms:created>
  <dcterms:modified xsi:type="dcterms:W3CDTF">2018-10-24T14:41:38Z</dcterms:modified>
</cp:coreProperties>
</file>