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60" r:id="rId3"/>
    <p:sldId id="261" r:id="rId4"/>
    <p:sldId id="264" r:id="rId5"/>
    <p:sldId id="257" r:id="rId6"/>
    <p:sldId id="258" r:id="rId7"/>
    <p:sldId id="265" r:id="rId8"/>
    <p:sldId id="259" r:id="rId9"/>
    <p:sldId id="262"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3/7/2024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B61BEF0D-F0BB-DE4B-95CE-6DB70DBA9567}" type="datetimeFigureOut">
              <a:rPr lang="en-US" smtClean="0"/>
              <a:pPr/>
              <a:t>3/7/2024</a:t>
            </a:fld>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4909" y="489528"/>
            <a:ext cx="9716654" cy="5416868"/>
          </a:xfrm>
          <a:prstGeom prst="rect">
            <a:avLst/>
          </a:prstGeom>
          <a:noFill/>
        </p:spPr>
        <p:txBody>
          <a:bodyPr wrap="square" rtlCol="0">
            <a:spAutoFit/>
          </a:bodyPr>
          <a:lstStyle/>
          <a:p>
            <a:pPr algn="ctr"/>
            <a:endParaRPr lang="en-US" altLang="en-US" sz="32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endParaRPr lang="en-US" altLang="en-US" sz="32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lnSpc>
                <a:spcPct val="150000"/>
              </a:lnSpc>
            </a:pPr>
            <a:r>
              <a:rPr lang="en-US" altLang="en-US" sz="3200" b="1" dirty="0">
                <a:latin typeface="Times New Roman" panose="02020603050405020304" pitchFamily="18" charset="0"/>
                <a:cs typeface="Times New Roman" panose="02020603050405020304" pitchFamily="18" charset="0"/>
              </a:rPr>
              <a:t>Powerbi Capstone Project</a:t>
            </a:r>
          </a:p>
          <a:p>
            <a:pPr algn="ctr">
              <a:lnSpc>
                <a:spcPct val="150000"/>
              </a:lnSpc>
            </a:pPr>
            <a:r>
              <a:rPr lang="en-US" sz="2800" dirty="0">
                <a:latin typeface="Times New Roman" panose="02020603050405020304" pitchFamily="18" charset="0"/>
                <a:cs typeface="Times New Roman" panose="02020603050405020304" pitchFamily="18" charset="0"/>
              </a:rPr>
              <a:t>Visualizations and Insights of Covid-19 Spread and Vaccinations</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r>
              <a:rPr lang="en-US" sz="2000" i="1" dirty="0">
                <a:latin typeface="Times New Roman" panose="02020603050405020304" pitchFamily="18" charset="0"/>
                <a:cs typeface="Times New Roman" panose="02020603050405020304" pitchFamily="18" charset="0"/>
              </a:rPr>
              <a:t>Under the Guidance of </a:t>
            </a:r>
          </a:p>
          <a:p>
            <a:pPr algn="ctr"/>
            <a:r>
              <a:rPr lang="en-US" sz="2000" dirty="0" err="1">
                <a:latin typeface="Times New Roman" panose="02020603050405020304" pitchFamily="18" charset="0"/>
                <a:cs typeface="Times New Roman" panose="02020603050405020304" pitchFamily="18" charset="0"/>
              </a:rPr>
              <a:t>Kaustubh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Kulkarni</a:t>
            </a:r>
            <a:r>
              <a:rPr lang="en-US" sz="2000" dirty="0">
                <a:latin typeface="Times New Roman" panose="02020603050405020304" pitchFamily="18" charset="0"/>
                <a:cs typeface="Times New Roman" panose="02020603050405020304" pitchFamily="18" charset="0"/>
              </a:rPr>
              <a:t> </a:t>
            </a:r>
          </a:p>
          <a:p>
            <a:pPr algn="ctr"/>
            <a:r>
              <a:rPr lang="en-US" sz="2000" i="1" dirty="0">
                <a:latin typeface="Times New Roman" panose="02020603050405020304" pitchFamily="18" charset="0"/>
                <a:cs typeface="Times New Roman" panose="02020603050405020304" pitchFamily="18" charset="0"/>
              </a:rPr>
              <a:t> </a:t>
            </a:r>
          </a:p>
          <a:p>
            <a:pPr algn="ctr"/>
            <a:endParaRPr lang="en-US" sz="2000" i="1" dirty="0">
              <a:latin typeface="Times New Roman" panose="02020603050405020304" pitchFamily="18" charset="0"/>
              <a:cs typeface="Times New Roman" panose="02020603050405020304" pitchFamily="18" charset="0"/>
            </a:endParaRPr>
          </a:p>
          <a:p>
            <a:pPr algn="ctr"/>
            <a:r>
              <a:rPr lang="en-US" sz="2000" i="1" dirty="0">
                <a:latin typeface="Times New Roman" panose="02020603050405020304" pitchFamily="18" charset="0"/>
                <a:cs typeface="Times New Roman" panose="02020603050405020304" pitchFamily="18" charset="0"/>
              </a:rPr>
              <a:t>Prepared by </a:t>
            </a:r>
          </a:p>
          <a:p>
            <a:pPr algn="ctr"/>
            <a:r>
              <a:rPr lang="en-US" sz="2000" dirty="0">
                <a:latin typeface="Times New Roman" panose="02020603050405020304" pitchFamily="18" charset="0"/>
                <a:cs typeface="Times New Roman" panose="02020603050405020304" pitchFamily="18" charset="0"/>
              </a:rPr>
              <a:t>  Ruchi Yadav</a:t>
            </a:r>
          </a:p>
        </p:txBody>
      </p:sp>
    </p:spTree>
    <p:extLst>
      <p:ext uri="{BB962C8B-B14F-4D97-AF65-F5344CB8AC3E}">
        <p14:creationId xmlns:p14="http://schemas.microsoft.com/office/powerpoint/2010/main" val="338200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200" y="378692"/>
            <a:ext cx="9716654" cy="701730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Insights drawn from summary of covid-19 analysis for a specific Country</a:t>
            </a:r>
          </a:p>
          <a:p>
            <a:pPr algn="just"/>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we can select a particular country to visualize the summary of Covid-19 Analysis.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selecting the country we get information regarding the total population, confirmed cases, cured cases, positivity rate with respect to population, total vaccinations done and the number of people fully vaccinated of that respective country.</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Incase if we select country as India we get the following information</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Population of Selected Country – 1.38 </a:t>
            </a:r>
            <a:r>
              <a:rPr lang="en-US" sz="2000" dirty="0" err="1">
                <a:latin typeface="Times New Roman" panose="02020603050405020304" pitchFamily="18" charset="0"/>
                <a:cs typeface="Times New Roman" panose="02020603050405020304" pitchFamily="18" charset="0"/>
              </a:rPr>
              <a:t>bn</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Confirmed Cases of Selected Country – 26.29 M</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Cured Cases of Selected Country – 23.07 M</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Positivity Rate – 1.91%</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Total Vaccinations of Selected Country – 186.41 M</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People Fully Vaccinated of Selected Country – 41.08 M</a:t>
            </a:r>
          </a:p>
          <a:p>
            <a:pPr algn="just">
              <a:lnSpc>
                <a:spcPct val="150000"/>
              </a:lnSpc>
            </a:pPr>
            <a:r>
              <a:rPr lang="en-US" sz="2000" dirty="0">
                <a:latin typeface="Times New Roman" panose="02020603050405020304" pitchFamily="18" charset="0"/>
                <a:cs typeface="Times New Roman" panose="02020603050405020304" pitchFamily="18" charset="0"/>
              </a:rPr>
              <a:t>This gives us complete information regarding Covid-19 for the specific country selected. </a:t>
            </a:r>
            <a:endParaRPr lang="en-IN" sz="20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4483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                                 </a:t>
            </a:r>
            <a:r>
              <a:rPr lang="en-US" b="1" u="sng"/>
              <a:t>Summary of DATA</a:t>
            </a:r>
            <a:endParaRPr lang="en-IN" b="1" u="sng" dirty="0"/>
          </a:p>
        </p:txBody>
      </p:sp>
      <p:sp>
        <p:nvSpPr>
          <p:cNvPr id="5" name="Content Placeholder 4"/>
          <p:cNvSpPr>
            <a:spLocks noGrp="1"/>
          </p:cNvSpPr>
          <p:nvPr>
            <p:ph idx="1"/>
          </p:nvPr>
        </p:nvSpPr>
        <p:spPr>
          <a:xfrm>
            <a:off x="1097280" y="1100629"/>
            <a:ext cx="10027920" cy="4903129"/>
          </a:xfrm>
        </p:spPr>
        <p:txBody>
          <a:bodyPr/>
          <a:lstStyle/>
          <a:p>
            <a:pPr>
              <a:buFont typeface="Arial" pitchFamily="34" charset="0"/>
              <a:buChar char="•"/>
            </a:pPr>
            <a:r>
              <a:rPr lang="en-US">
                <a:latin typeface="Times New Roman" pitchFamily="18" charset="0"/>
                <a:cs typeface="Times New Roman" pitchFamily="18" charset="0"/>
              </a:rPr>
              <a:t> </a:t>
            </a:r>
            <a:r>
              <a:rPr lang="en-US" sz="2000">
                <a:latin typeface="Times New Roman" pitchFamily="18" charset="0"/>
                <a:cs typeface="Times New Roman" pitchFamily="18" charset="0"/>
              </a:rPr>
              <a:t>Total Vaccinated people are 1131M</a:t>
            </a:r>
          </a:p>
          <a:p>
            <a:pPr>
              <a:buFont typeface="Arial" pitchFamily="34" charset="0"/>
              <a:buChar char="•"/>
            </a:pPr>
            <a:r>
              <a:rPr lang="en-US" sz="2000">
                <a:latin typeface="Times New Roman" pitchFamily="18" charset="0"/>
                <a:cs typeface="Times New Roman" pitchFamily="18" charset="0"/>
              </a:rPr>
              <a:t> People who fully vaccinated are 389 M</a:t>
            </a:r>
          </a:p>
          <a:p>
            <a:pPr>
              <a:buFont typeface="Arial" pitchFamily="34" charset="0"/>
              <a:buChar char="•"/>
            </a:pPr>
            <a:r>
              <a:rPr lang="en-US" sz="2000">
                <a:latin typeface="Times New Roman" pitchFamily="18" charset="0"/>
                <a:cs typeface="Times New Roman" pitchFamily="18" charset="0"/>
              </a:rPr>
              <a:t>We should increase the speed vaccination, and increase in vaccinated centres</a:t>
            </a:r>
          </a:p>
          <a:p>
            <a:pPr>
              <a:buFont typeface="Arial" pitchFamily="34" charset="0"/>
              <a:buChar char="•"/>
            </a:pPr>
            <a:r>
              <a:rPr lang="en-US" sz="2000">
                <a:latin typeface="Times New Roman" pitchFamily="18" charset="0"/>
                <a:cs typeface="Times New Roman" pitchFamily="18" charset="0"/>
              </a:rPr>
              <a:t>United state  is on  top country for vaccinated to people </a:t>
            </a:r>
          </a:p>
          <a:p>
            <a:pPr>
              <a:buFont typeface="Arial" pitchFamily="34" charset="0"/>
              <a:buChar char="•"/>
            </a:pPr>
            <a:r>
              <a:rPr lang="en-US" sz="2000">
                <a:latin typeface="Times New Roman" pitchFamily="18" charset="0"/>
                <a:cs typeface="Times New Roman" pitchFamily="18" charset="0"/>
              </a:rPr>
              <a:t>India is on 2</a:t>
            </a:r>
            <a:r>
              <a:rPr lang="en-US" sz="2000" baseline="30000">
                <a:latin typeface="Times New Roman" pitchFamily="18" charset="0"/>
                <a:cs typeface="Times New Roman" pitchFamily="18" charset="0"/>
              </a:rPr>
              <a:t>nd</a:t>
            </a:r>
            <a:r>
              <a:rPr lang="en-US" sz="2000">
                <a:latin typeface="Times New Roman" pitchFamily="18" charset="0"/>
                <a:cs typeface="Times New Roman" pitchFamily="18" charset="0"/>
              </a:rPr>
              <a:t> top country for vaccinated to people</a:t>
            </a:r>
          </a:p>
          <a:p>
            <a:pPr>
              <a:buFont typeface="Arial" pitchFamily="34" charset="0"/>
              <a:buChar char="•"/>
            </a:pPr>
            <a:r>
              <a:rPr lang="en-US" sz="2000">
                <a:latin typeface="Times New Roman" pitchFamily="18" charset="0"/>
                <a:cs typeface="Times New Roman" pitchFamily="18" charset="0"/>
              </a:rPr>
              <a:t>United Kigdom is 3</a:t>
            </a:r>
            <a:r>
              <a:rPr lang="en-US" sz="2000" baseline="30000">
                <a:latin typeface="Times New Roman" pitchFamily="18" charset="0"/>
                <a:cs typeface="Times New Roman" pitchFamily="18" charset="0"/>
              </a:rPr>
              <a:t>rd</a:t>
            </a:r>
            <a:r>
              <a:rPr lang="en-US" sz="2000">
                <a:latin typeface="Times New Roman" pitchFamily="18" charset="0"/>
                <a:cs typeface="Times New Roman" pitchFamily="18" charset="0"/>
              </a:rPr>
              <a:t> top country for vaccinated to people</a:t>
            </a:r>
          </a:p>
          <a:p>
            <a:pPr>
              <a:buFont typeface="Arial" pitchFamily="34" charset="0"/>
              <a:buChar char="•"/>
            </a:pPr>
            <a:r>
              <a:rPr lang="en-US" sz="2000">
                <a:latin typeface="Times New Roman" pitchFamily="18" charset="0"/>
                <a:cs typeface="Times New Roman" pitchFamily="18" charset="0"/>
              </a:rPr>
              <a:t> China has highest population</a:t>
            </a:r>
          </a:p>
          <a:p>
            <a:pPr>
              <a:buFont typeface="Arial" pitchFamily="34" charset="0"/>
              <a:buChar char="•"/>
            </a:pPr>
            <a:r>
              <a:rPr lang="en-US" sz="2000">
                <a:latin typeface="Times New Roman" pitchFamily="18" charset="0"/>
                <a:cs typeface="Times New Roman" pitchFamily="18" charset="0"/>
              </a:rPr>
              <a:t>Unitited State country has highest covid19 confirmed cases</a:t>
            </a:r>
          </a:p>
          <a:p>
            <a:pPr>
              <a:buFont typeface="Arial" pitchFamily="34" charset="0"/>
              <a:buChar char="•"/>
            </a:pPr>
            <a:r>
              <a:rPr lang="en-US" sz="2000">
                <a:latin typeface="Times New Roman" pitchFamily="18" charset="0"/>
                <a:cs typeface="Times New Roman" pitchFamily="18" charset="0"/>
              </a:rPr>
              <a:t>India country has highest Recovey  Cases</a:t>
            </a:r>
          </a:p>
          <a:p>
            <a:pPr>
              <a:buFont typeface="Arial" pitchFamily="34" charset="0"/>
              <a:buChar char="•"/>
            </a:pPr>
            <a:r>
              <a:rPr lang="en-US" sz="2000">
                <a:latin typeface="Times New Roman" pitchFamily="18" charset="0"/>
                <a:cs typeface="Times New Roman" pitchFamily="18" charset="0"/>
              </a:rPr>
              <a:t> Unitited_State has highest deaths</a:t>
            </a:r>
          </a:p>
          <a:p>
            <a:pPr>
              <a:buFont typeface="Arial" pitchFamily="34" charset="0"/>
              <a:buChar char="•"/>
            </a:pPr>
            <a:endParaRPr lang="en-US" sz="2000">
              <a:latin typeface="Times New Roman" pitchFamily="18" charset="0"/>
              <a:cs typeface="Times New Roman" pitchFamily="18" charset="0"/>
            </a:endParaRPr>
          </a:p>
          <a:p>
            <a:pPr>
              <a:buFont typeface="Arial" pitchFamily="34" charset="0"/>
              <a:buChar char="•"/>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739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4909" y="489528"/>
            <a:ext cx="9716654" cy="7632859"/>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CONTENTS:</a:t>
            </a:r>
          </a:p>
          <a:p>
            <a:pPr algn="just"/>
            <a:endParaRPr lang="en-US" sz="3200" dirty="0">
              <a:latin typeface="Times New Roman" panose="02020603050405020304" pitchFamily="18" charset="0"/>
              <a:cs typeface="Times New Roman" panose="02020603050405020304" pitchFamily="18" charset="0"/>
            </a:endParaRPr>
          </a:p>
          <a:p>
            <a:pPr marL="457200" indent="-4572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Covid-19 Cases Data Visualization.</a:t>
            </a:r>
          </a:p>
          <a:p>
            <a:pPr marL="457200" indent="-4572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Insights drawn from covid-19 cases data visualization.</a:t>
            </a:r>
          </a:p>
          <a:p>
            <a:pPr marL="457200" indent="-4572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Covid-19 Vaccines Data Visualization.</a:t>
            </a:r>
          </a:p>
          <a:p>
            <a:pPr marL="457200" indent="-4572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Insights drawn from covid-19 vaccines data visualization.</a:t>
            </a:r>
          </a:p>
          <a:p>
            <a:pPr marL="457200" indent="-4572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Summary of Covid-19 Analysis for a Specific Country.</a:t>
            </a:r>
          </a:p>
          <a:p>
            <a:pPr marL="457200" indent="-4572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Insights drawn from summary of covid-19 analysis for a specific Country</a:t>
            </a:r>
          </a:p>
          <a:p>
            <a:pPr marL="457200" indent="-4572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737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4909" y="489528"/>
            <a:ext cx="9716654" cy="184665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Covid-19 Cases Data of all the Countries (Visualization)</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dirty="0"/>
          </a:p>
        </p:txBody>
      </p:sp>
      <p:pic>
        <p:nvPicPr>
          <p:cNvPr id="2051" name="Picture 3"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909" y="1022683"/>
            <a:ext cx="10324796" cy="5570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70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Capture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358" y="410911"/>
            <a:ext cx="10335126" cy="631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45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200" y="397165"/>
            <a:ext cx="9716654" cy="7386638"/>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Insights from Covid-19 Cases Data of all the Countries</a:t>
            </a:r>
          </a:p>
          <a:p>
            <a:pPr algn="just"/>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From the given data we can visualize that the total confirmed cases of </a:t>
            </a:r>
            <a:r>
              <a:rPr lang="en-IN" sz="2000" dirty="0" err="1">
                <a:latin typeface="Times New Roman" panose="02020603050405020304" pitchFamily="18" charset="0"/>
                <a:cs typeface="Times New Roman" panose="02020603050405020304" pitchFamily="18" charset="0"/>
              </a:rPr>
              <a:t>Covid</a:t>
            </a:r>
            <a:r>
              <a:rPr lang="en-IN" sz="2000" dirty="0">
                <a:latin typeface="Times New Roman" panose="02020603050405020304" pitchFamily="18" charset="0"/>
                <a:cs typeface="Times New Roman" panose="02020603050405020304" pitchFamily="18" charset="0"/>
              </a:rPr>
              <a:t> across different countries are 166 million and out of the total confirmed cases almost 109 million have been cured.</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Recovery and Death Rates are 65.54% and 2.07% respectively when all the countries are taken into consideration, but it varies from country to country for some countries it may be high and for other countries it may be low.</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maximum confirmed cases are in United States with 33 million cases and followed by India with a total of 26 million cases.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maximum deaths were reported in United States, followed by Brazil at second position and India at third position.</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spread of Coronavirus is also shown on a Geographical map where size of the  bubbles represent the intensity of confirmed cases.</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5929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200" y="397165"/>
            <a:ext cx="9716654" cy="221599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Covid-19 Vaccines Data of all the Countries (Visualization)</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dirty="0"/>
          </a:p>
        </p:txBody>
      </p:sp>
      <p:pic>
        <p:nvPicPr>
          <p:cNvPr id="3074" name="Picture 2" descr="C:\Users\admin\Desktop\Captur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922338"/>
            <a:ext cx="10117054" cy="544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57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Desktop\Captur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038" y="788988"/>
            <a:ext cx="10009688" cy="5515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921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200" y="397165"/>
            <a:ext cx="9716654" cy="710963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Insights from Covid-19 Vaccines Data of all the Countries</a:t>
            </a:r>
          </a:p>
          <a:p>
            <a:pPr algn="just"/>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From the given data we can visualize that the vaccines that are being administered across all the countries are approximately 2 billion.</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people fully vaccinated across all countries are 390 million and there are wide variety of vaccines produced or manufactured by different countries.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When we take into consideration the total vaccines administered, China is at the top with 0.45 billion, followed by United States with 0.28 billion and India with 0.19 billion.</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When we consider people fully vaccinated United States is at the top with 125 million, followed by India with 41 million and Brazil at third position with 21 million.</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Safest Countries interms of Vaccination is also shown on a geographical map where size of the bubbles represent people fully vaccinated and are at lower risk of getting infected.</a:t>
            </a:r>
          </a:p>
          <a:p>
            <a:pPr marL="342900" indent="-34290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23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200" y="397165"/>
            <a:ext cx="9716654" cy="2215991"/>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Summary of Covid-19 Analysis for a Specific Country </a:t>
            </a:r>
            <a:r>
              <a:rPr lang="en-IN" sz="2400" dirty="0">
                <a:latin typeface="Times New Roman" panose="02020603050405020304" pitchFamily="18" charset="0"/>
                <a:cs typeface="Times New Roman" panose="02020603050405020304" pitchFamily="18" charset="0"/>
              </a:rPr>
              <a:t>(Visualization)</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dirty="0"/>
          </a:p>
        </p:txBody>
      </p:sp>
      <p:pic>
        <p:nvPicPr>
          <p:cNvPr id="5122" name="Picture 2" descr="C:\Users\admin\Desktop\Capture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199" y="885407"/>
            <a:ext cx="10304379" cy="562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676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201</TotalTime>
  <Words>631</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 Book</vt:lpstr>
      <vt:lpstr>Franklin Gothic Medium</vt:lpstr>
      <vt:lpstr>Times New Roman</vt:lpstr>
      <vt:lpstr>Wingdings</vt:lpstr>
      <vt:lpstr>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Summary of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POLIM</dc:creator>
  <cp:lastModifiedBy>Ruchi</cp:lastModifiedBy>
  <cp:revision>31</cp:revision>
  <dcterms:created xsi:type="dcterms:W3CDTF">2021-04-06T11:57:31Z</dcterms:created>
  <dcterms:modified xsi:type="dcterms:W3CDTF">2024-03-07T09:16:29Z</dcterms:modified>
</cp:coreProperties>
</file>